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notesSlides/notesSlide1.xml" ContentType="application/vnd.openxmlformats-officedocument.presentationml.notesSlide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tags/tag2289.xml" ContentType="application/vnd.openxmlformats-officedocument.presentationml.tags+xml"/>
  <Override PartName="/ppt/tags/tag2290.xml" ContentType="application/vnd.openxmlformats-officedocument.presentationml.tags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ppt/tags/tag2305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09.xml" ContentType="application/vnd.openxmlformats-officedocument.presentationml.tags+xml"/>
  <Override PartName="/ppt/tags/tag2310.xml" ContentType="application/vnd.openxmlformats-officedocument.presentationml.tags+xml"/>
  <Override PartName="/ppt/tags/tag2311.xml" ContentType="application/vnd.openxmlformats-officedocument.presentationml.tags+xml"/>
  <Override PartName="/ppt/tags/tag2312.xml" ContentType="application/vnd.openxmlformats-officedocument.presentationml.tags+xml"/>
  <Override PartName="/ppt/tags/tag2313.xml" ContentType="application/vnd.openxmlformats-officedocument.presentationml.tags+xml"/>
  <Override PartName="/ppt/tags/tag2314.xml" ContentType="application/vnd.openxmlformats-officedocument.presentationml.tags+xml"/>
  <Override PartName="/ppt/tags/tag2315.xml" ContentType="application/vnd.openxmlformats-officedocument.presentationml.tags+xml"/>
  <Override PartName="/ppt/tags/tag231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20.xml" ContentType="application/vnd.openxmlformats-officedocument.presentationml.tags+xml"/>
  <Override PartName="/ppt/tags/tag2321.xml" ContentType="application/vnd.openxmlformats-officedocument.presentationml.tags+xml"/>
  <Override PartName="/ppt/tags/tag2322.xml" ContentType="application/vnd.openxmlformats-officedocument.presentationml.tags+xml"/>
  <Override PartName="/ppt/tags/tag2323.xml" ContentType="application/vnd.openxmlformats-officedocument.presentationml.tags+xml"/>
  <Override PartName="/ppt/tags/tag2324.xml" ContentType="application/vnd.openxmlformats-officedocument.presentationml.tags+xml"/>
  <Override PartName="/ppt/tags/tag2325.xml" ContentType="application/vnd.openxmlformats-officedocument.presentationml.tags+xml"/>
  <Override PartName="/ppt/tags/tag2326.xml" ContentType="application/vnd.openxmlformats-officedocument.presentationml.tags+xml"/>
  <Override PartName="/ppt/tags/tag2327.xml" ContentType="application/vnd.openxmlformats-officedocument.presentationml.tags+xml"/>
  <Override PartName="/ppt/tags/tag2328.xml" ContentType="application/vnd.openxmlformats-officedocument.presentationml.tags+xml"/>
  <Override PartName="/ppt/tags/tag2329.xml" ContentType="application/vnd.openxmlformats-officedocument.presentationml.tags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2.xml" ContentType="application/vnd.openxmlformats-officedocument.presentationml.tags+xml"/>
  <Override PartName="/ppt/tags/tag2333.xml" ContentType="application/vnd.openxmlformats-officedocument.presentationml.tags+xml"/>
  <Override PartName="/ppt/tags/tag2334.xml" ContentType="application/vnd.openxmlformats-officedocument.presentationml.tags+xml"/>
  <Override PartName="/ppt/tags/tag2335.xml" ContentType="application/vnd.openxmlformats-officedocument.presentationml.tags+xml"/>
  <Override PartName="/ppt/tags/tag2336.xml" ContentType="application/vnd.openxmlformats-officedocument.presentationml.tags+xml"/>
  <Override PartName="/ppt/tags/tag2337.xml" ContentType="application/vnd.openxmlformats-officedocument.presentationml.tags+xml"/>
  <Override PartName="/ppt/tags/tag2338.xml" ContentType="application/vnd.openxmlformats-officedocument.presentationml.tags+xml"/>
  <Override PartName="/ppt/tags/tag2339.xml" ContentType="application/vnd.openxmlformats-officedocument.presentationml.tags+xml"/>
  <Override PartName="/ppt/tags/tag2340.xml" ContentType="application/vnd.openxmlformats-officedocument.presentationml.tags+xml"/>
  <Override PartName="/ppt/tags/tag2341.xml" ContentType="application/vnd.openxmlformats-officedocument.presentationml.tags+xml"/>
  <Override PartName="/ppt/tags/tag2342.xml" ContentType="application/vnd.openxmlformats-officedocument.presentationml.tags+xml"/>
  <Override PartName="/ppt/tags/tag2343.xml" ContentType="application/vnd.openxmlformats-officedocument.presentationml.tags+xml"/>
  <Override PartName="/ppt/tags/tag2344.xml" ContentType="application/vnd.openxmlformats-officedocument.presentationml.tags+xml"/>
  <Override PartName="/ppt/tags/tag2345.xml" ContentType="application/vnd.openxmlformats-officedocument.presentationml.tags+xml"/>
  <Override PartName="/ppt/tags/tag2346.xml" ContentType="application/vnd.openxmlformats-officedocument.presentationml.tags+xml"/>
  <Override PartName="/ppt/tags/tag2347.xml" ContentType="application/vnd.openxmlformats-officedocument.presentationml.tags+xml"/>
  <Override PartName="/ppt/tags/tag2348.xml" ContentType="application/vnd.openxmlformats-officedocument.presentationml.tags+xml"/>
  <Override PartName="/ppt/tags/tag2349.xml" ContentType="application/vnd.openxmlformats-officedocument.presentationml.tags+xml"/>
  <Override PartName="/ppt/tags/tag2350.xml" ContentType="application/vnd.openxmlformats-officedocument.presentationml.tags+xml"/>
  <Override PartName="/ppt/tags/tag2351.xml" ContentType="application/vnd.openxmlformats-officedocument.presentationml.tags+xml"/>
  <Override PartName="/ppt/tags/tag2352.xml" ContentType="application/vnd.openxmlformats-officedocument.presentationml.tags+xml"/>
  <Override PartName="/ppt/tags/tag2353.xml" ContentType="application/vnd.openxmlformats-officedocument.presentationml.tags+xml"/>
  <Override PartName="/ppt/tags/tag2354.xml" ContentType="application/vnd.openxmlformats-officedocument.presentationml.tags+xml"/>
  <Override PartName="/ppt/tags/tag2355.xml" ContentType="application/vnd.openxmlformats-officedocument.presentationml.tags+xml"/>
  <Override PartName="/ppt/tags/tag2356.xml" ContentType="application/vnd.openxmlformats-officedocument.presentationml.tags+xml"/>
  <Override PartName="/ppt/tags/tag2357.xml" ContentType="application/vnd.openxmlformats-officedocument.presentationml.tags+xml"/>
  <Override PartName="/ppt/tags/tag2358.xml" ContentType="application/vnd.openxmlformats-officedocument.presentationml.tags+xml"/>
  <Override PartName="/ppt/tags/tag2359.xml" ContentType="application/vnd.openxmlformats-officedocument.presentationml.tags+xml"/>
  <Override PartName="/ppt/tags/tag2360.xml" ContentType="application/vnd.openxmlformats-officedocument.presentationml.tags+xml"/>
  <Override PartName="/ppt/tags/tag2361.xml" ContentType="application/vnd.openxmlformats-officedocument.presentationml.tags+xml"/>
  <Override PartName="/ppt/tags/tag2362.xml" ContentType="application/vnd.openxmlformats-officedocument.presentationml.tags+xml"/>
  <Override PartName="/ppt/tags/tag2363.xml" ContentType="application/vnd.openxmlformats-officedocument.presentationml.tags+xml"/>
  <Override PartName="/ppt/tags/tag2364.xml" ContentType="application/vnd.openxmlformats-officedocument.presentationml.tags+xml"/>
  <Override PartName="/ppt/tags/tag2365.xml" ContentType="application/vnd.openxmlformats-officedocument.presentationml.tags+xml"/>
  <Override PartName="/ppt/tags/tag2366.xml" ContentType="application/vnd.openxmlformats-officedocument.presentationml.tags+xml"/>
  <Override PartName="/ppt/tags/tag2367.xml" ContentType="application/vnd.openxmlformats-officedocument.presentationml.tags+xml"/>
  <Override PartName="/ppt/tags/tag2368.xml" ContentType="application/vnd.openxmlformats-officedocument.presentationml.tags+xml"/>
  <Override PartName="/ppt/tags/tag2369.xml" ContentType="application/vnd.openxmlformats-officedocument.presentationml.tags+xml"/>
  <Override PartName="/ppt/tags/tag2370.xml" ContentType="application/vnd.openxmlformats-officedocument.presentationml.tags+xml"/>
  <Override PartName="/ppt/tags/tag2371.xml" ContentType="application/vnd.openxmlformats-officedocument.presentationml.tags+xml"/>
  <Override PartName="/ppt/tags/tag2372.xml" ContentType="application/vnd.openxmlformats-officedocument.presentationml.tags+xml"/>
  <Override PartName="/ppt/tags/tag2373.xml" ContentType="application/vnd.openxmlformats-officedocument.presentationml.tags+xml"/>
  <Override PartName="/ppt/tags/tag2374.xml" ContentType="application/vnd.openxmlformats-officedocument.presentationml.tags+xml"/>
  <Override PartName="/ppt/tags/tag2375.xml" ContentType="application/vnd.openxmlformats-officedocument.presentationml.tags+xml"/>
  <Override PartName="/ppt/tags/tag2376.xml" ContentType="application/vnd.openxmlformats-officedocument.presentationml.tags+xml"/>
  <Override PartName="/ppt/tags/tag2377.xml" ContentType="application/vnd.openxmlformats-officedocument.presentationml.tags+xml"/>
  <Override PartName="/ppt/tags/tag2378.xml" ContentType="application/vnd.openxmlformats-officedocument.presentationml.tags+xml"/>
  <Override PartName="/ppt/tags/tag2379.xml" ContentType="application/vnd.openxmlformats-officedocument.presentationml.tags+xml"/>
  <Override PartName="/ppt/tags/tag2380.xml" ContentType="application/vnd.openxmlformats-officedocument.presentationml.tags+xml"/>
  <Override PartName="/ppt/tags/tag2381.xml" ContentType="application/vnd.openxmlformats-officedocument.presentationml.tags+xml"/>
  <Override PartName="/ppt/tags/tag2382.xml" ContentType="application/vnd.openxmlformats-officedocument.presentationml.tags+xml"/>
  <Override PartName="/ppt/tags/tag2383.xml" ContentType="application/vnd.openxmlformats-officedocument.presentationml.tags+xml"/>
  <Override PartName="/ppt/tags/tag2384.xml" ContentType="application/vnd.openxmlformats-officedocument.presentationml.tags+xml"/>
  <Override PartName="/ppt/tags/tag2385.xml" ContentType="application/vnd.openxmlformats-officedocument.presentationml.tags+xml"/>
  <Override PartName="/ppt/tags/tag2386.xml" ContentType="application/vnd.openxmlformats-officedocument.presentationml.tags+xml"/>
  <Override PartName="/ppt/tags/tag2387.xml" ContentType="application/vnd.openxmlformats-officedocument.presentationml.tags+xml"/>
  <Override PartName="/ppt/tags/tag2388.xml" ContentType="application/vnd.openxmlformats-officedocument.presentationml.tags+xml"/>
  <Override PartName="/ppt/tags/tag2389.xml" ContentType="application/vnd.openxmlformats-officedocument.presentationml.tags+xml"/>
  <Override PartName="/ppt/tags/tag2390.xml" ContentType="application/vnd.openxmlformats-officedocument.presentationml.tags+xml"/>
  <Override PartName="/ppt/tags/tag2391.xml" ContentType="application/vnd.openxmlformats-officedocument.presentationml.tags+xml"/>
  <Override PartName="/ppt/tags/tag2392.xml" ContentType="application/vnd.openxmlformats-officedocument.presentationml.tags+xml"/>
  <Override PartName="/ppt/tags/tag2393.xml" ContentType="application/vnd.openxmlformats-officedocument.presentationml.tags+xml"/>
  <Override PartName="/ppt/tags/tag2394.xml" ContentType="application/vnd.openxmlformats-officedocument.presentationml.tags+xml"/>
  <Override PartName="/ppt/tags/tag2395.xml" ContentType="application/vnd.openxmlformats-officedocument.presentationml.tags+xml"/>
  <Override PartName="/ppt/tags/tag2396.xml" ContentType="application/vnd.openxmlformats-officedocument.presentationml.tags+xml"/>
  <Override PartName="/ppt/tags/tag2397.xml" ContentType="application/vnd.openxmlformats-officedocument.presentationml.tags+xml"/>
  <Override PartName="/ppt/tags/tag2398.xml" ContentType="application/vnd.openxmlformats-officedocument.presentationml.tags+xml"/>
  <Override PartName="/ppt/tags/tag2399.xml" ContentType="application/vnd.openxmlformats-officedocument.presentationml.tags+xml"/>
  <Override PartName="/ppt/tags/tag2400.xml" ContentType="application/vnd.openxmlformats-officedocument.presentationml.tags+xml"/>
  <Override PartName="/ppt/tags/tag2401.xml" ContentType="application/vnd.openxmlformats-officedocument.presentationml.tags+xml"/>
  <Override PartName="/ppt/tags/tag2402.xml" ContentType="application/vnd.openxmlformats-officedocument.presentationml.tags+xml"/>
  <Override PartName="/ppt/tags/tag2403.xml" ContentType="application/vnd.openxmlformats-officedocument.presentationml.tags+xml"/>
  <Override PartName="/ppt/tags/tag2404.xml" ContentType="application/vnd.openxmlformats-officedocument.presentationml.tags+xml"/>
  <Override PartName="/ppt/tags/tag2405.xml" ContentType="application/vnd.openxmlformats-officedocument.presentationml.tags+xml"/>
  <Override PartName="/ppt/tags/tag2406.xml" ContentType="application/vnd.openxmlformats-officedocument.presentationml.tags+xml"/>
  <Override PartName="/ppt/tags/tag2407.xml" ContentType="application/vnd.openxmlformats-officedocument.presentationml.tags+xml"/>
  <Override PartName="/ppt/tags/tag2408.xml" ContentType="application/vnd.openxmlformats-officedocument.presentationml.tags+xml"/>
  <Override PartName="/ppt/tags/tag2409.xml" ContentType="application/vnd.openxmlformats-officedocument.presentationml.tags+xml"/>
  <Override PartName="/ppt/tags/tag2410.xml" ContentType="application/vnd.openxmlformats-officedocument.presentationml.tags+xml"/>
  <Override PartName="/ppt/tags/tag2411.xml" ContentType="application/vnd.openxmlformats-officedocument.presentationml.tags+xml"/>
  <Override PartName="/ppt/tags/tag2412.xml" ContentType="application/vnd.openxmlformats-officedocument.presentationml.tags+xml"/>
  <Override PartName="/ppt/tags/tag2413.xml" ContentType="application/vnd.openxmlformats-officedocument.presentationml.tags+xml"/>
  <Override PartName="/ppt/tags/tag2414.xml" ContentType="application/vnd.openxmlformats-officedocument.presentationml.tags+xml"/>
  <Override PartName="/ppt/tags/tag2415.xml" ContentType="application/vnd.openxmlformats-officedocument.presentationml.tags+xml"/>
  <Override PartName="/ppt/tags/tag2416.xml" ContentType="application/vnd.openxmlformats-officedocument.presentationml.tags+xml"/>
  <Override PartName="/ppt/tags/tag2417.xml" ContentType="application/vnd.openxmlformats-officedocument.presentationml.tags+xml"/>
  <Override PartName="/ppt/tags/tag2418.xml" ContentType="application/vnd.openxmlformats-officedocument.presentationml.tags+xml"/>
  <Override PartName="/ppt/tags/tag2419.xml" ContentType="application/vnd.openxmlformats-officedocument.presentationml.tags+xml"/>
  <Override PartName="/ppt/tags/tag2420.xml" ContentType="application/vnd.openxmlformats-officedocument.presentationml.tags+xml"/>
  <Override PartName="/ppt/tags/tag2421.xml" ContentType="application/vnd.openxmlformats-officedocument.presentationml.tags+xml"/>
  <Override PartName="/ppt/tags/tag2422.xml" ContentType="application/vnd.openxmlformats-officedocument.presentationml.tags+xml"/>
  <Override PartName="/ppt/tags/tag2423.xml" ContentType="application/vnd.openxmlformats-officedocument.presentationml.tags+xml"/>
  <Override PartName="/ppt/tags/tag2424.xml" ContentType="application/vnd.openxmlformats-officedocument.presentationml.tags+xml"/>
  <Override PartName="/ppt/tags/tag2425.xml" ContentType="application/vnd.openxmlformats-officedocument.presentationml.tags+xml"/>
  <Override PartName="/ppt/tags/tag2426.xml" ContentType="application/vnd.openxmlformats-officedocument.presentationml.tags+xml"/>
  <Override PartName="/ppt/tags/tag2427.xml" ContentType="application/vnd.openxmlformats-officedocument.presentationml.tags+xml"/>
  <Override PartName="/ppt/tags/tag2428.xml" ContentType="application/vnd.openxmlformats-officedocument.presentationml.tags+xml"/>
  <Override PartName="/ppt/tags/tag2429.xml" ContentType="application/vnd.openxmlformats-officedocument.presentationml.tags+xml"/>
  <Override PartName="/ppt/tags/tag2430.xml" ContentType="application/vnd.openxmlformats-officedocument.presentationml.tags+xml"/>
  <Override PartName="/ppt/tags/tag2431.xml" ContentType="application/vnd.openxmlformats-officedocument.presentationml.tags+xml"/>
  <Override PartName="/ppt/tags/tag2432.xml" ContentType="application/vnd.openxmlformats-officedocument.presentationml.tags+xml"/>
  <Override PartName="/ppt/tags/tag2433.xml" ContentType="application/vnd.openxmlformats-officedocument.presentationml.tags+xml"/>
  <Override PartName="/ppt/tags/tag2434.xml" ContentType="application/vnd.openxmlformats-officedocument.presentationml.tags+xml"/>
  <Override PartName="/ppt/tags/tag2435.xml" ContentType="application/vnd.openxmlformats-officedocument.presentationml.tags+xml"/>
  <Override PartName="/ppt/tags/tag2436.xml" ContentType="application/vnd.openxmlformats-officedocument.presentationml.tags+xml"/>
  <Override PartName="/ppt/tags/tag2437.xml" ContentType="application/vnd.openxmlformats-officedocument.presentationml.tags+xml"/>
  <Override PartName="/ppt/tags/tag2438.xml" ContentType="application/vnd.openxmlformats-officedocument.presentationml.tags+xml"/>
  <Override PartName="/ppt/tags/tag2439.xml" ContentType="application/vnd.openxmlformats-officedocument.presentationml.tags+xml"/>
  <Override PartName="/ppt/tags/tag2440.xml" ContentType="application/vnd.openxmlformats-officedocument.presentationml.tags+xml"/>
  <Override PartName="/ppt/tags/tag2441.xml" ContentType="application/vnd.openxmlformats-officedocument.presentationml.tags+xml"/>
  <Override PartName="/ppt/tags/tag2442.xml" ContentType="application/vnd.openxmlformats-officedocument.presentationml.tags+xml"/>
  <Override PartName="/ppt/tags/tag2443.xml" ContentType="application/vnd.openxmlformats-officedocument.presentationml.tags+xml"/>
  <Override PartName="/ppt/tags/tag2444.xml" ContentType="application/vnd.openxmlformats-officedocument.presentationml.tags+xml"/>
  <Override PartName="/ppt/tags/tag2445.xml" ContentType="application/vnd.openxmlformats-officedocument.presentationml.tags+xml"/>
  <Override PartName="/ppt/tags/tag2446.xml" ContentType="application/vnd.openxmlformats-officedocument.presentationml.tags+xml"/>
  <Override PartName="/ppt/tags/tag2447.xml" ContentType="application/vnd.openxmlformats-officedocument.presentationml.tags+xml"/>
  <Override PartName="/ppt/tags/tag2448.xml" ContentType="application/vnd.openxmlformats-officedocument.presentationml.tags+xml"/>
  <Override PartName="/ppt/tags/tag2449.xml" ContentType="application/vnd.openxmlformats-officedocument.presentationml.tags+xml"/>
  <Override PartName="/ppt/tags/tag2450.xml" ContentType="application/vnd.openxmlformats-officedocument.presentationml.tags+xml"/>
  <Override PartName="/ppt/tags/tag2451.xml" ContentType="application/vnd.openxmlformats-officedocument.presentationml.tags+xml"/>
  <Override PartName="/ppt/tags/tag2452.xml" ContentType="application/vnd.openxmlformats-officedocument.presentationml.tags+xml"/>
  <Override PartName="/ppt/tags/tag2453.xml" ContentType="application/vnd.openxmlformats-officedocument.presentationml.tags+xml"/>
  <Override PartName="/ppt/tags/tag2454.xml" ContentType="application/vnd.openxmlformats-officedocument.presentationml.tags+xml"/>
  <Override PartName="/ppt/tags/tag2455.xml" ContentType="application/vnd.openxmlformats-officedocument.presentationml.tags+xml"/>
  <Override PartName="/ppt/tags/tag2456.xml" ContentType="application/vnd.openxmlformats-officedocument.presentationml.tags+xml"/>
  <Override PartName="/ppt/tags/tag2457.xml" ContentType="application/vnd.openxmlformats-officedocument.presentationml.tags+xml"/>
  <Override PartName="/ppt/tags/tag2458.xml" ContentType="application/vnd.openxmlformats-officedocument.presentationml.tags+xml"/>
  <Override PartName="/ppt/tags/tag2459.xml" ContentType="application/vnd.openxmlformats-officedocument.presentationml.tags+xml"/>
  <Override PartName="/ppt/tags/tag2460.xml" ContentType="application/vnd.openxmlformats-officedocument.presentationml.tags+xml"/>
  <Override PartName="/ppt/tags/tag2461.xml" ContentType="application/vnd.openxmlformats-officedocument.presentationml.tags+xml"/>
  <Override PartName="/ppt/tags/tag2462.xml" ContentType="application/vnd.openxmlformats-officedocument.presentationml.tags+xml"/>
  <Override PartName="/ppt/tags/tag2463.xml" ContentType="application/vnd.openxmlformats-officedocument.presentationml.tags+xml"/>
  <Override PartName="/ppt/tags/tag2464.xml" ContentType="application/vnd.openxmlformats-officedocument.presentationml.tags+xml"/>
  <Override PartName="/ppt/tags/tag2465.xml" ContentType="application/vnd.openxmlformats-officedocument.presentationml.tags+xml"/>
  <Override PartName="/ppt/tags/tag2466.xml" ContentType="application/vnd.openxmlformats-officedocument.presentationml.tags+xml"/>
  <Override PartName="/ppt/tags/tag2467.xml" ContentType="application/vnd.openxmlformats-officedocument.presentationml.tags+xml"/>
  <Override PartName="/ppt/tags/tag2468.xml" ContentType="application/vnd.openxmlformats-officedocument.presentationml.tags+xml"/>
  <Override PartName="/ppt/tags/tag2469.xml" ContentType="application/vnd.openxmlformats-officedocument.presentationml.tags+xml"/>
  <Override PartName="/ppt/tags/tag2470.xml" ContentType="application/vnd.openxmlformats-officedocument.presentationml.tags+xml"/>
  <Override PartName="/ppt/tags/tag2471.xml" ContentType="application/vnd.openxmlformats-officedocument.presentationml.tags+xml"/>
  <Override PartName="/ppt/tags/tag2472.xml" ContentType="application/vnd.openxmlformats-officedocument.presentationml.tags+xml"/>
  <Override PartName="/ppt/tags/tag2473.xml" ContentType="application/vnd.openxmlformats-officedocument.presentationml.tags+xml"/>
  <Override PartName="/ppt/tags/tag2474.xml" ContentType="application/vnd.openxmlformats-officedocument.presentationml.tags+xml"/>
  <Override PartName="/ppt/tags/tag2475.xml" ContentType="application/vnd.openxmlformats-officedocument.presentationml.tags+xml"/>
  <Override PartName="/ppt/tags/tag2476.xml" ContentType="application/vnd.openxmlformats-officedocument.presentationml.tags+xml"/>
  <Override PartName="/ppt/tags/tag2477.xml" ContentType="application/vnd.openxmlformats-officedocument.presentationml.tags+xml"/>
  <Override PartName="/ppt/tags/tag2478.xml" ContentType="application/vnd.openxmlformats-officedocument.presentationml.tags+xml"/>
  <Override PartName="/ppt/tags/tag2479.xml" ContentType="application/vnd.openxmlformats-officedocument.presentationml.tags+xml"/>
  <Override PartName="/ppt/tags/tag2480.xml" ContentType="application/vnd.openxmlformats-officedocument.presentationml.tags+xml"/>
  <Override PartName="/ppt/tags/tag2481.xml" ContentType="application/vnd.openxmlformats-officedocument.presentationml.tags+xml"/>
  <Override PartName="/ppt/tags/tag2482.xml" ContentType="application/vnd.openxmlformats-officedocument.presentationml.tags+xml"/>
  <Override PartName="/ppt/tags/tag2483.xml" ContentType="application/vnd.openxmlformats-officedocument.presentationml.tags+xml"/>
  <Override PartName="/ppt/tags/tag2484.xml" ContentType="application/vnd.openxmlformats-officedocument.presentationml.tags+xml"/>
  <Override PartName="/ppt/tags/tag2485.xml" ContentType="application/vnd.openxmlformats-officedocument.presentationml.tags+xml"/>
  <Override PartName="/ppt/tags/tag2486.xml" ContentType="application/vnd.openxmlformats-officedocument.presentationml.tags+xml"/>
  <Override PartName="/ppt/tags/tag2487.xml" ContentType="application/vnd.openxmlformats-officedocument.presentationml.tags+xml"/>
  <Override PartName="/ppt/tags/tag2488.xml" ContentType="application/vnd.openxmlformats-officedocument.presentationml.tags+xml"/>
  <Override PartName="/ppt/tags/tag2489.xml" ContentType="application/vnd.openxmlformats-officedocument.presentationml.tags+xml"/>
  <Override PartName="/ppt/tags/tag2490.xml" ContentType="application/vnd.openxmlformats-officedocument.presentationml.tags+xml"/>
  <Override PartName="/ppt/tags/tag2491.xml" ContentType="application/vnd.openxmlformats-officedocument.presentationml.tags+xml"/>
  <Override PartName="/ppt/tags/tag2492.xml" ContentType="application/vnd.openxmlformats-officedocument.presentationml.tags+xml"/>
  <Override PartName="/ppt/tags/tag2493.xml" ContentType="application/vnd.openxmlformats-officedocument.presentationml.tags+xml"/>
  <Override PartName="/ppt/tags/tag2494.xml" ContentType="application/vnd.openxmlformats-officedocument.presentationml.tags+xml"/>
  <Override PartName="/ppt/tags/tag2495.xml" ContentType="application/vnd.openxmlformats-officedocument.presentationml.tags+xml"/>
  <Override PartName="/ppt/tags/tag2496.xml" ContentType="application/vnd.openxmlformats-officedocument.presentationml.tags+xml"/>
  <Override PartName="/ppt/tags/tag2497.xml" ContentType="application/vnd.openxmlformats-officedocument.presentationml.tags+xml"/>
  <Override PartName="/ppt/tags/tag2498.xml" ContentType="application/vnd.openxmlformats-officedocument.presentationml.tags+xml"/>
  <Override PartName="/ppt/tags/tag2499.xml" ContentType="application/vnd.openxmlformats-officedocument.presentationml.tags+xml"/>
  <Override PartName="/ppt/tags/tag2500.xml" ContentType="application/vnd.openxmlformats-officedocument.presentationml.tags+xml"/>
  <Override PartName="/ppt/tags/tag2501.xml" ContentType="application/vnd.openxmlformats-officedocument.presentationml.tags+xml"/>
  <Override PartName="/ppt/tags/tag2502.xml" ContentType="application/vnd.openxmlformats-officedocument.presentationml.tags+xml"/>
  <Override PartName="/ppt/tags/tag2503.xml" ContentType="application/vnd.openxmlformats-officedocument.presentationml.tags+xml"/>
  <Override PartName="/ppt/tags/tag2504.xml" ContentType="application/vnd.openxmlformats-officedocument.presentationml.tags+xml"/>
  <Override PartName="/ppt/tags/tag2505.xml" ContentType="application/vnd.openxmlformats-officedocument.presentationml.tags+xml"/>
  <Override PartName="/ppt/tags/tag2506.xml" ContentType="application/vnd.openxmlformats-officedocument.presentationml.tags+xml"/>
  <Override PartName="/ppt/tags/tag2507.xml" ContentType="application/vnd.openxmlformats-officedocument.presentationml.tags+xml"/>
  <Override PartName="/ppt/tags/tag2508.xml" ContentType="application/vnd.openxmlformats-officedocument.presentationml.tags+xml"/>
  <Override PartName="/ppt/tags/tag2509.xml" ContentType="application/vnd.openxmlformats-officedocument.presentationml.tags+xml"/>
  <Override PartName="/ppt/tags/tag2510.xml" ContentType="application/vnd.openxmlformats-officedocument.presentationml.tags+xml"/>
  <Override PartName="/ppt/tags/tag2511.xml" ContentType="application/vnd.openxmlformats-officedocument.presentationml.tags+xml"/>
  <Override PartName="/ppt/tags/tag2512.xml" ContentType="application/vnd.openxmlformats-officedocument.presentationml.tags+xml"/>
  <Override PartName="/ppt/tags/tag2513.xml" ContentType="application/vnd.openxmlformats-officedocument.presentationml.tags+xml"/>
  <Override PartName="/ppt/tags/tag2514.xml" ContentType="application/vnd.openxmlformats-officedocument.presentationml.tags+xml"/>
  <Override PartName="/ppt/tags/tag2515.xml" ContentType="application/vnd.openxmlformats-officedocument.presentationml.tags+xml"/>
  <Override PartName="/ppt/tags/tag2516.xml" ContentType="application/vnd.openxmlformats-officedocument.presentationml.tags+xml"/>
  <Override PartName="/ppt/tags/tag2517.xml" ContentType="application/vnd.openxmlformats-officedocument.presentationml.tags+xml"/>
  <Override PartName="/ppt/tags/tag2518.xml" ContentType="application/vnd.openxmlformats-officedocument.presentationml.tags+xml"/>
  <Override PartName="/ppt/tags/tag2519.xml" ContentType="application/vnd.openxmlformats-officedocument.presentationml.tags+xml"/>
  <Override PartName="/ppt/tags/tag2520.xml" ContentType="application/vnd.openxmlformats-officedocument.presentationml.tags+xml"/>
  <Override PartName="/ppt/tags/tag2521.xml" ContentType="application/vnd.openxmlformats-officedocument.presentationml.tags+xml"/>
  <Override PartName="/ppt/tags/tag2522.xml" ContentType="application/vnd.openxmlformats-officedocument.presentationml.tags+xml"/>
  <Override PartName="/ppt/tags/tag2523.xml" ContentType="application/vnd.openxmlformats-officedocument.presentationml.tags+xml"/>
  <Override PartName="/ppt/tags/tag2524.xml" ContentType="application/vnd.openxmlformats-officedocument.presentationml.tags+xml"/>
  <Override PartName="/ppt/tags/tag2525.xml" ContentType="application/vnd.openxmlformats-officedocument.presentationml.tags+xml"/>
  <Override PartName="/ppt/tags/tag2526.xml" ContentType="application/vnd.openxmlformats-officedocument.presentationml.tags+xml"/>
  <Override PartName="/ppt/tags/tag2527.xml" ContentType="application/vnd.openxmlformats-officedocument.presentationml.tags+xml"/>
  <Override PartName="/ppt/tags/tag2528.xml" ContentType="application/vnd.openxmlformats-officedocument.presentationml.tags+xml"/>
  <Override PartName="/ppt/tags/tag2529.xml" ContentType="application/vnd.openxmlformats-officedocument.presentationml.tags+xml"/>
  <Override PartName="/ppt/tags/tag2530.xml" ContentType="application/vnd.openxmlformats-officedocument.presentationml.tags+xml"/>
  <Override PartName="/ppt/tags/tag2531.xml" ContentType="application/vnd.openxmlformats-officedocument.presentationml.tags+xml"/>
  <Override PartName="/ppt/tags/tag2532.xml" ContentType="application/vnd.openxmlformats-officedocument.presentationml.tags+xml"/>
  <Override PartName="/ppt/tags/tag2533.xml" ContentType="application/vnd.openxmlformats-officedocument.presentationml.tags+xml"/>
  <Override PartName="/ppt/tags/tag2534.xml" ContentType="application/vnd.openxmlformats-officedocument.presentationml.tags+xml"/>
  <Override PartName="/ppt/tags/tag2535.xml" ContentType="application/vnd.openxmlformats-officedocument.presentationml.tags+xml"/>
  <Override PartName="/ppt/tags/tag2536.xml" ContentType="application/vnd.openxmlformats-officedocument.presentationml.tags+xml"/>
  <Override PartName="/ppt/tags/tag2537.xml" ContentType="application/vnd.openxmlformats-officedocument.presentationml.tags+xml"/>
  <Override PartName="/ppt/tags/tag2538.xml" ContentType="application/vnd.openxmlformats-officedocument.presentationml.tags+xml"/>
  <Override PartName="/ppt/tags/tag2539.xml" ContentType="application/vnd.openxmlformats-officedocument.presentationml.tags+xml"/>
  <Override PartName="/ppt/tags/tag2540.xml" ContentType="application/vnd.openxmlformats-officedocument.presentationml.tags+xml"/>
  <Override PartName="/ppt/tags/tag2541.xml" ContentType="application/vnd.openxmlformats-officedocument.presentationml.tags+xml"/>
  <Override PartName="/ppt/tags/tag2542.xml" ContentType="application/vnd.openxmlformats-officedocument.presentationml.tags+xml"/>
  <Override PartName="/ppt/tags/tag2543.xml" ContentType="application/vnd.openxmlformats-officedocument.presentationml.tags+xml"/>
  <Override PartName="/ppt/tags/tag2544.xml" ContentType="application/vnd.openxmlformats-officedocument.presentationml.tags+xml"/>
  <Override PartName="/ppt/tags/tag2545.xml" ContentType="application/vnd.openxmlformats-officedocument.presentationml.tags+xml"/>
  <Override PartName="/ppt/tags/tag2546.xml" ContentType="application/vnd.openxmlformats-officedocument.presentationml.tags+xml"/>
  <Override PartName="/ppt/tags/tag2547.xml" ContentType="application/vnd.openxmlformats-officedocument.presentationml.tags+xml"/>
  <Override PartName="/ppt/tags/tag2548.xml" ContentType="application/vnd.openxmlformats-officedocument.presentationml.tags+xml"/>
  <Override PartName="/ppt/tags/tag2549.xml" ContentType="application/vnd.openxmlformats-officedocument.presentationml.tags+xml"/>
  <Override PartName="/ppt/tags/tag2550.xml" ContentType="application/vnd.openxmlformats-officedocument.presentationml.tags+xml"/>
  <Override PartName="/ppt/tags/tag2551.xml" ContentType="application/vnd.openxmlformats-officedocument.presentationml.tags+xml"/>
  <Override PartName="/ppt/tags/tag2552.xml" ContentType="application/vnd.openxmlformats-officedocument.presentationml.tags+xml"/>
  <Override PartName="/ppt/tags/tag2553.xml" ContentType="application/vnd.openxmlformats-officedocument.presentationml.tags+xml"/>
  <Override PartName="/ppt/tags/tag2554.xml" ContentType="application/vnd.openxmlformats-officedocument.presentationml.tags+xml"/>
  <Override PartName="/ppt/tags/tag2555.xml" ContentType="application/vnd.openxmlformats-officedocument.presentationml.tags+xml"/>
  <Override PartName="/ppt/tags/tag2556.xml" ContentType="application/vnd.openxmlformats-officedocument.presentationml.tags+xml"/>
  <Override PartName="/ppt/tags/tag2557.xml" ContentType="application/vnd.openxmlformats-officedocument.presentationml.tags+xml"/>
  <Override PartName="/ppt/tags/tag2558.xml" ContentType="application/vnd.openxmlformats-officedocument.presentationml.tags+xml"/>
  <Override PartName="/ppt/tags/tag2559.xml" ContentType="application/vnd.openxmlformats-officedocument.presentationml.tags+xml"/>
  <Override PartName="/ppt/tags/tag2560.xml" ContentType="application/vnd.openxmlformats-officedocument.presentationml.tags+xml"/>
  <Override PartName="/ppt/tags/tag2561.xml" ContentType="application/vnd.openxmlformats-officedocument.presentationml.tags+xml"/>
  <Override PartName="/ppt/tags/tag2562.xml" ContentType="application/vnd.openxmlformats-officedocument.presentationml.tags+xml"/>
  <Override PartName="/ppt/tags/tag2563.xml" ContentType="application/vnd.openxmlformats-officedocument.presentationml.tags+xml"/>
  <Override PartName="/ppt/tags/tag2564.xml" ContentType="application/vnd.openxmlformats-officedocument.presentationml.tags+xml"/>
  <Override PartName="/ppt/tags/tag2565.xml" ContentType="application/vnd.openxmlformats-officedocument.presentationml.tags+xml"/>
  <Override PartName="/ppt/tags/tag2566.xml" ContentType="application/vnd.openxmlformats-officedocument.presentationml.tags+xml"/>
  <Override PartName="/ppt/tags/tag2567.xml" ContentType="application/vnd.openxmlformats-officedocument.presentationml.tags+xml"/>
  <Override PartName="/ppt/tags/tag2568.xml" ContentType="application/vnd.openxmlformats-officedocument.presentationml.tags+xml"/>
  <Override PartName="/ppt/tags/tag2569.xml" ContentType="application/vnd.openxmlformats-officedocument.presentationml.tags+xml"/>
  <Override PartName="/ppt/tags/tag2570.xml" ContentType="application/vnd.openxmlformats-officedocument.presentationml.tags+xml"/>
  <Override PartName="/ppt/tags/tag2571.xml" ContentType="application/vnd.openxmlformats-officedocument.presentationml.tags+xml"/>
  <Override PartName="/ppt/tags/tag2572.xml" ContentType="application/vnd.openxmlformats-officedocument.presentationml.tags+xml"/>
  <Override PartName="/ppt/tags/tag2573.xml" ContentType="application/vnd.openxmlformats-officedocument.presentationml.tags+xml"/>
  <Override PartName="/ppt/tags/tag2574.xml" ContentType="application/vnd.openxmlformats-officedocument.presentationml.tags+xml"/>
  <Override PartName="/ppt/tags/tag2575.xml" ContentType="application/vnd.openxmlformats-officedocument.presentationml.tags+xml"/>
  <Override PartName="/ppt/tags/tag2576.xml" ContentType="application/vnd.openxmlformats-officedocument.presentationml.tags+xml"/>
  <Override PartName="/ppt/tags/tag2577.xml" ContentType="application/vnd.openxmlformats-officedocument.presentationml.tags+xml"/>
  <Override PartName="/ppt/tags/tag2578.xml" ContentType="application/vnd.openxmlformats-officedocument.presentationml.tags+xml"/>
  <Override PartName="/ppt/tags/tag2579.xml" ContentType="application/vnd.openxmlformats-officedocument.presentationml.tags+xml"/>
  <Override PartName="/ppt/tags/tag2580.xml" ContentType="application/vnd.openxmlformats-officedocument.presentationml.tags+xml"/>
  <Override PartName="/ppt/tags/tag2581.xml" ContentType="application/vnd.openxmlformats-officedocument.presentationml.tags+xml"/>
  <Override PartName="/ppt/tags/tag2582.xml" ContentType="application/vnd.openxmlformats-officedocument.presentationml.tags+xml"/>
  <Override PartName="/ppt/tags/tag2583.xml" ContentType="application/vnd.openxmlformats-officedocument.presentationml.tags+xml"/>
  <Override PartName="/ppt/tags/tag2584.xml" ContentType="application/vnd.openxmlformats-officedocument.presentationml.tags+xml"/>
  <Override PartName="/ppt/tags/tag2585.xml" ContentType="application/vnd.openxmlformats-officedocument.presentationml.tags+xml"/>
  <Override PartName="/ppt/tags/tag2586.xml" ContentType="application/vnd.openxmlformats-officedocument.presentationml.tags+xml"/>
  <Override PartName="/ppt/tags/tag2587.xml" ContentType="application/vnd.openxmlformats-officedocument.presentationml.tags+xml"/>
  <Override PartName="/ppt/tags/tag2588.xml" ContentType="application/vnd.openxmlformats-officedocument.presentationml.tags+xml"/>
  <Override PartName="/ppt/tags/tag2589.xml" ContentType="application/vnd.openxmlformats-officedocument.presentationml.tags+xml"/>
  <Override PartName="/ppt/tags/tag2590.xml" ContentType="application/vnd.openxmlformats-officedocument.presentationml.tags+xml"/>
  <Override PartName="/ppt/tags/tag2591.xml" ContentType="application/vnd.openxmlformats-officedocument.presentationml.tags+xml"/>
  <Override PartName="/ppt/tags/tag2592.xml" ContentType="application/vnd.openxmlformats-officedocument.presentationml.tags+xml"/>
  <Override PartName="/ppt/tags/tag2593.xml" ContentType="application/vnd.openxmlformats-officedocument.presentationml.tags+xml"/>
  <Override PartName="/ppt/tags/tag2594.xml" ContentType="application/vnd.openxmlformats-officedocument.presentationml.tags+xml"/>
  <Override PartName="/ppt/tags/tag2595.xml" ContentType="application/vnd.openxmlformats-officedocument.presentationml.tags+xml"/>
  <Override PartName="/ppt/tags/tag2596.xml" ContentType="application/vnd.openxmlformats-officedocument.presentationml.tags+xml"/>
  <Override PartName="/ppt/tags/tag2597.xml" ContentType="application/vnd.openxmlformats-officedocument.presentationml.tags+xml"/>
  <Override PartName="/ppt/tags/tag2598.xml" ContentType="application/vnd.openxmlformats-officedocument.presentationml.tags+xml"/>
  <Override PartName="/ppt/tags/tag2599.xml" ContentType="application/vnd.openxmlformats-officedocument.presentationml.tags+xml"/>
  <Override PartName="/ppt/tags/tag2600.xml" ContentType="application/vnd.openxmlformats-officedocument.presentationml.tags+xml"/>
  <Override PartName="/ppt/tags/tag2601.xml" ContentType="application/vnd.openxmlformats-officedocument.presentationml.tags+xml"/>
  <Override PartName="/ppt/tags/tag2602.xml" ContentType="application/vnd.openxmlformats-officedocument.presentationml.tags+xml"/>
  <Override PartName="/ppt/tags/tag2603.xml" ContentType="application/vnd.openxmlformats-officedocument.presentationml.tags+xml"/>
  <Override PartName="/ppt/tags/tag2604.xml" ContentType="application/vnd.openxmlformats-officedocument.presentationml.tags+xml"/>
  <Override PartName="/ppt/tags/tag2605.xml" ContentType="application/vnd.openxmlformats-officedocument.presentationml.tags+xml"/>
  <Override PartName="/ppt/tags/tag2606.xml" ContentType="application/vnd.openxmlformats-officedocument.presentationml.tags+xml"/>
  <Override PartName="/ppt/tags/tag2607.xml" ContentType="application/vnd.openxmlformats-officedocument.presentationml.tags+xml"/>
  <Override PartName="/ppt/tags/tag2608.xml" ContentType="application/vnd.openxmlformats-officedocument.presentationml.tags+xml"/>
  <Override PartName="/ppt/tags/tag2609.xml" ContentType="application/vnd.openxmlformats-officedocument.presentationml.tags+xml"/>
  <Override PartName="/ppt/tags/tag2610.xml" ContentType="application/vnd.openxmlformats-officedocument.presentationml.tags+xml"/>
  <Override PartName="/ppt/tags/tag2611.xml" ContentType="application/vnd.openxmlformats-officedocument.presentationml.tags+xml"/>
  <Override PartName="/ppt/tags/tag2612.xml" ContentType="application/vnd.openxmlformats-officedocument.presentationml.tags+xml"/>
  <Override PartName="/ppt/tags/tag2613.xml" ContentType="application/vnd.openxmlformats-officedocument.presentationml.tags+xml"/>
  <Override PartName="/ppt/tags/tag2614.xml" ContentType="application/vnd.openxmlformats-officedocument.presentationml.tags+xml"/>
  <Override PartName="/ppt/tags/tag2615.xml" ContentType="application/vnd.openxmlformats-officedocument.presentationml.tags+xml"/>
  <Override PartName="/ppt/tags/tag2616.xml" ContentType="application/vnd.openxmlformats-officedocument.presentationml.tags+xml"/>
  <Override PartName="/ppt/tags/tag2617.xml" ContentType="application/vnd.openxmlformats-officedocument.presentationml.tags+xml"/>
  <Override PartName="/ppt/tags/tag2618.xml" ContentType="application/vnd.openxmlformats-officedocument.presentationml.tags+xml"/>
  <Override PartName="/ppt/tags/tag2619.xml" ContentType="application/vnd.openxmlformats-officedocument.presentationml.tags+xml"/>
  <Override PartName="/ppt/tags/tag2620.xml" ContentType="application/vnd.openxmlformats-officedocument.presentationml.tags+xml"/>
  <Override PartName="/ppt/tags/tag2621.xml" ContentType="application/vnd.openxmlformats-officedocument.presentationml.tags+xml"/>
  <Override PartName="/ppt/tags/tag2622.xml" ContentType="application/vnd.openxmlformats-officedocument.presentationml.tags+xml"/>
  <Override PartName="/ppt/tags/tag2623.xml" ContentType="application/vnd.openxmlformats-officedocument.presentationml.tags+xml"/>
  <Override PartName="/ppt/tags/tag2624.xml" ContentType="application/vnd.openxmlformats-officedocument.presentationml.tags+xml"/>
  <Override PartName="/ppt/tags/tag2625.xml" ContentType="application/vnd.openxmlformats-officedocument.presentationml.tags+xml"/>
  <Override PartName="/ppt/tags/tag2626.xml" ContentType="application/vnd.openxmlformats-officedocument.presentationml.tags+xml"/>
  <Override PartName="/ppt/tags/tag2627.xml" ContentType="application/vnd.openxmlformats-officedocument.presentationml.tags+xml"/>
  <Override PartName="/ppt/tags/tag2628.xml" ContentType="application/vnd.openxmlformats-officedocument.presentationml.tags+xml"/>
  <Override PartName="/ppt/tags/tag2629.xml" ContentType="application/vnd.openxmlformats-officedocument.presentationml.tags+xml"/>
  <Override PartName="/ppt/tags/tag2630.xml" ContentType="application/vnd.openxmlformats-officedocument.presentationml.tags+xml"/>
  <Override PartName="/ppt/tags/tag2631.xml" ContentType="application/vnd.openxmlformats-officedocument.presentationml.tags+xml"/>
  <Override PartName="/ppt/tags/tag2632.xml" ContentType="application/vnd.openxmlformats-officedocument.presentationml.tags+xml"/>
  <Override PartName="/ppt/tags/tag2633.xml" ContentType="application/vnd.openxmlformats-officedocument.presentationml.tags+xml"/>
  <Override PartName="/ppt/tags/tag2634.xml" ContentType="application/vnd.openxmlformats-officedocument.presentationml.tags+xml"/>
  <Override PartName="/ppt/tags/tag2635.xml" ContentType="application/vnd.openxmlformats-officedocument.presentationml.tags+xml"/>
  <Override PartName="/ppt/tags/tag2636.xml" ContentType="application/vnd.openxmlformats-officedocument.presentationml.tags+xml"/>
  <Override PartName="/ppt/tags/tag2637.xml" ContentType="application/vnd.openxmlformats-officedocument.presentationml.tags+xml"/>
  <Override PartName="/ppt/tags/tag2638.xml" ContentType="application/vnd.openxmlformats-officedocument.presentationml.tags+xml"/>
  <Override PartName="/ppt/tags/tag2639.xml" ContentType="application/vnd.openxmlformats-officedocument.presentationml.tags+xml"/>
  <Override PartName="/ppt/tags/tag2640.xml" ContentType="application/vnd.openxmlformats-officedocument.presentationml.tags+xml"/>
  <Override PartName="/ppt/tags/tag2641.xml" ContentType="application/vnd.openxmlformats-officedocument.presentationml.tags+xml"/>
  <Override PartName="/ppt/tags/tag2642.xml" ContentType="application/vnd.openxmlformats-officedocument.presentationml.tags+xml"/>
  <Override PartName="/ppt/tags/tag2643.xml" ContentType="application/vnd.openxmlformats-officedocument.presentationml.tags+xml"/>
  <Override PartName="/ppt/tags/tag2644.xml" ContentType="application/vnd.openxmlformats-officedocument.presentationml.tags+xml"/>
  <Override PartName="/ppt/tags/tag2645.xml" ContentType="application/vnd.openxmlformats-officedocument.presentationml.tags+xml"/>
  <Override PartName="/ppt/tags/tag2646.xml" ContentType="application/vnd.openxmlformats-officedocument.presentationml.tags+xml"/>
  <Override PartName="/ppt/tags/tag2647.xml" ContentType="application/vnd.openxmlformats-officedocument.presentationml.tags+xml"/>
  <Override PartName="/ppt/tags/tag2648.xml" ContentType="application/vnd.openxmlformats-officedocument.presentationml.tags+xml"/>
  <Override PartName="/ppt/tags/tag2649.xml" ContentType="application/vnd.openxmlformats-officedocument.presentationml.tags+xml"/>
  <Override PartName="/ppt/tags/tag2650.xml" ContentType="application/vnd.openxmlformats-officedocument.presentationml.tags+xml"/>
  <Override PartName="/ppt/tags/tag2651.xml" ContentType="application/vnd.openxmlformats-officedocument.presentationml.tags+xml"/>
  <Override PartName="/ppt/tags/tag2652.xml" ContentType="application/vnd.openxmlformats-officedocument.presentationml.tags+xml"/>
  <Override PartName="/ppt/tags/tag2653.xml" ContentType="application/vnd.openxmlformats-officedocument.presentationml.tags+xml"/>
  <Override PartName="/ppt/tags/tag2654.xml" ContentType="application/vnd.openxmlformats-officedocument.presentationml.tags+xml"/>
  <Override PartName="/ppt/tags/tag2655.xml" ContentType="application/vnd.openxmlformats-officedocument.presentationml.tags+xml"/>
  <Override PartName="/ppt/tags/tag2656.xml" ContentType="application/vnd.openxmlformats-officedocument.presentationml.tags+xml"/>
  <Override PartName="/ppt/tags/tag2657.xml" ContentType="application/vnd.openxmlformats-officedocument.presentationml.tags+xml"/>
  <Override PartName="/ppt/tags/tag2658.xml" ContentType="application/vnd.openxmlformats-officedocument.presentationml.tags+xml"/>
  <Override PartName="/ppt/tags/tag2659.xml" ContentType="application/vnd.openxmlformats-officedocument.presentationml.tags+xml"/>
  <Override PartName="/ppt/tags/tag2660.xml" ContentType="application/vnd.openxmlformats-officedocument.presentationml.tags+xml"/>
  <Override PartName="/ppt/tags/tag2661.xml" ContentType="application/vnd.openxmlformats-officedocument.presentationml.tags+xml"/>
  <Override PartName="/ppt/tags/tag2662.xml" ContentType="application/vnd.openxmlformats-officedocument.presentationml.tags+xml"/>
  <Override PartName="/ppt/tags/tag2663.xml" ContentType="application/vnd.openxmlformats-officedocument.presentationml.tags+xml"/>
  <Override PartName="/ppt/tags/tag2664.xml" ContentType="application/vnd.openxmlformats-officedocument.presentationml.tags+xml"/>
  <Override PartName="/ppt/tags/tag2665.xml" ContentType="application/vnd.openxmlformats-officedocument.presentationml.tags+xml"/>
  <Override PartName="/ppt/tags/tag2666.xml" ContentType="application/vnd.openxmlformats-officedocument.presentationml.tags+xml"/>
  <Override PartName="/ppt/tags/tag2667.xml" ContentType="application/vnd.openxmlformats-officedocument.presentationml.tags+xml"/>
  <Override PartName="/ppt/tags/tag2668.xml" ContentType="application/vnd.openxmlformats-officedocument.presentationml.tags+xml"/>
  <Override PartName="/ppt/tags/tag2669.xml" ContentType="application/vnd.openxmlformats-officedocument.presentationml.tags+xml"/>
  <Override PartName="/ppt/tags/tag2670.xml" ContentType="application/vnd.openxmlformats-officedocument.presentationml.tags+xml"/>
  <Override PartName="/ppt/tags/tag2671.xml" ContentType="application/vnd.openxmlformats-officedocument.presentationml.tags+xml"/>
  <Override PartName="/ppt/tags/tag2672.xml" ContentType="application/vnd.openxmlformats-officedocument.presentationml.tags+xml"/>
  <Override PartName="/ppt/tags/tag2673.xml" ContentType="application/vnd.openxmlformats-officedocument.presentationml.tags+xml"/>
  <Override PartName="/ppt/tags/tag2674.xml" ContentType="application/vnd.openxmlformats-officedocument.presentationml.tags+xml"/>
  <Override PartName="/ppt/tags/tag2675.xml" ContentType="application/vnd.openxmlformats-officedocument.presentationml.tags+xml"/>
  <Override PartName="/ppt/tags/tag2676.xml" ContentType="application/vnd.openxmlformats-officedocument.presentationml.tags+xml"/>
  <Override PartName="/ppt/tags/tag2677.xml" ContentType="application/vnd.openxmlformats-officedocument.presentationml.tags+xml"/>
  <Override PartName="/ppt/tags/tag2678.xml" ContentType="application/vnd.openxmlformats-officedocument.presentationml.tags+xml"/>
  <Override PartName="/ppt/tags/tag2679.xml" ContentType="application/vnd.openxmlformats-officedocument.presentationml.tags+xml"/>
  <Override PartName="/ppt/tags/tag2680.xml" ContentType="application/vnd.openxmlformats-officedocument.presentationml.tags+xml"/>
  <Override PartName="/ppt/tags/tag2681.xml" ContentType="application/vnd.openxmlformats-officedocument.presentationml.tags+xml"/>
  <Override PartName="/ppt/tags/tag2682.xml" ContentType="application/vnd.openxmlformats-officedocument.presentationml.tags+xml"/>
  <Override PartName="/ppt/tags/tag2683.xml" ContentType="application/vnd.openxmlformats-officedocument.presentationml.tags+xml"/>
  <Override PartName="/ppt/tags/tag2684.xml" ContentType="application/vnd.openxmlformats-officedocument.presentationml.tags+xml"/>
  <Override PartName="/ppt/tags/tag2685.xml" ContentType="application/vnd.openxmlformats-officedocument.presentationml.tags+xml"/>
  <Override PartName="/ppt/tags/tag2686.xml" ContentType="application/vnd.openxmlformats-officedocument.presentationml.tags+xml"/>
  <Override PartName="/ppt/tags/tag2687.xml" ContentType="application/vnd.openxmlformats-officedocument.presentationml.tags+xml"/>
  <Override PartName="/ppt/tags/tag2688.xml" ContentType="application/vnd.openxmlformats-officedocument.presentationml.tags+xml"/>
  <Override PartName="/ppt/tags/tag2689.xml" ContentType="application/vnd.openxmlformats-officedocument.presentationml.tags+xml"/>
  <Override PartName="/ppt/tags/tag2690.xml" ContentType="application/vnd.openxmlformats-officedocument.presentationml.tags+xml"/>
  <Override PartName="/ppt/tags/tag2691.xml" ContentType="application/vnd.openxmlformats-officedocument.presentationml.tags+xml"/>
  <Override PartName="/ppt/tags/tag2692.xml" ContentType="application/vnd.openxmlformats-officedocument.presentationml.tags+xml"/>
  <Override PartName="/ppt/tags/tag2693.xml" ContentType="application/vnd.openxmlformats-officedocument.presentationml.tags+xml"/>
  <Override PartName="/ppt/tags/tag2694.xml" ContentType="application/vnd.openxmlformats-officedocument.presentationml.tags+xml"/>
  <Override PartName="/ppt/tags/tag2695.xml" ContentType="application/vnd.openxmlformats-officedocument.presentationml.tags+xml"/>
  <Override PartName="/ppt/tags/tag2696.xml" ContentType="application/vnd.openxmlformats-officedocument.presentationml.tags+xml"/>
  <Override PartName="/ppt/tags/tag2697.xml" ContentType="application/vnd.openxmlformats-officedocument.presentationml.tags+xml"/>
  <Override PartName="/ppt/tags/tag2698.xml" ContentType="application/vnd.openxmlformats-officedocument.presentationml.tags+xml"/>
  <Override PartName="/ppt/tags/tag2699.xml" ContentType="application/vnd.openxmlformats-officedocument.presentationml.tags+xml"/>
  <Override PartName="/ppt/tags/tag2700.xml" ContentType="application/vnd.openxmlformats-officedocument.presentationml.tags+xml"/>
  <Override PartName="/ppt/tags/tag2701.xml" ContentType="application/vnd.openxmlformats-officedocument.presentationml.tags+xml"/>
  <Override PartName="/ppt/tags/tag2702.xml" ContentType="application/vnd.openxmlformats-officedocument.presentationml.tags+xml"/>
  <Override PartName="/ppt/tags/tag2703.xml" ContentType="application/vnd.openxmlformats-officedocument.presentationml.tags+xml"/>
  <Override PartName="/ppt/tags/tag2704.xml" ContentType="application/vnd.openxmlformats-officedocument.presentationml.tags+xml"/>
  <Override PartName="/ppt/tags/tag2705.xml" ContentType="application/vnd.openxmlformats-officedocument.presentationml.tags+xml"/>
  <Override PartName="/ppt/tags/tag2706.xml" ContentType="application/vnd.openxmlformats-officedocument.presentationml.tags+xml"/>
  <Override PartName="/ppt/tags/tag2707.xml" ContentType="application/vnd.openxmlformats-officedocument.presentationml.tags+xml"/>
  <Override PartName="/ppt/tags/tag2708.xml" ContentType="application/vnd.openxmlformats-officedocument.presentationml.tags+xml"/>
  <Override PartName="/ppt/tags/tag2709.xml" ContentType="application/vnd.openxmlformats-officedocument.presentationml.tags+xml"/>
  <Override PartName="/ppt/tags/tag2710.xml" ContentType="application/vnd.openxmlformats-officedocument.presentationml.tags+xml"/>
  <Override PartName="/ppt/tags/tag2711.xml" ContentType="application/vnd.openxmlformats-officedocument.presentationml.tags+xml"/>
  <Override PartName="/ppt/tags/tag2712.xml" ContentType="application/vnd.openxmlformats-officedocument.presentationml.tags+xml"/>
  <Override PartName="/ppt/tags/tag2713.xml" ContentType="application/vnd.openxmlformats-officedocument.presentationml.tags+xml"/>
  <Override PartName="/ppt/tags/tag2714.xml" ContentType="application/vnd.openxmlformats-officedocument.presentationml.tags+xml"/>
  <Override PartName="/ppt/tags/tag2715.xml" ContentType="application/vnd.openxmlformats-officedocument.presentationml.tags+xml"/>
  <Override PartName="/ppt/tags/tag2716.xml" ContentType="application/vnd.openxmlformats-officedocument.presentationml.tags+xml"/>
  <Override PartName="/ppt/tags/tag2717.xml" ContentType="application/vnd.openxmlformats-officedocument.presentationml.tags+xml"/>
  <Override PartName="/ppt/tags/tag2718.xml" ContentType="application/vnd.openxmlformats-officedocument.presentationml.tags+xml"/>
  <Override PartName="/ppt/tags/tag2719.xml" ContentType="application/vnd.openxmlformats-officedocument.presentationml.tags+xml"/>
  <Override PartName="/ppt/tags/tag2720.xml" ContentType="application/vnd.openxmlformats-officedocument.presentationml.tags+xml"/>
  <Override PartName="/ppt/tags/tag2721.xml" ContentType="application/vnd.openxmlformats-officedocument.presentationml.tags+xml"/>
  <Override PartName="/ppt/tags/tag2722.xml" ContentType="application/vnd.openxmlformats-officedocument.presentationml.tags+xml"/>
  <Override PartName="/ppt/tags/tag2723.xml" ContentType="application/vnd.openxmlformats-officedocument.presentationml.tags+xml"/>
  <Override PartName="/ppt/tags/tag2724.xml" ContentType="application/vnd.openxmlformats-officedocument.presentationml.tags+xml"/>
  <Override PartName="/ppt/tags/tag2725.xml" ContentType="application/vnd.openxmlformats-officedocument.presentationml.tags+xml"/>
  <Override PartName="/ppt/tags/tag2726.xml" ContentType="application/vnd.openxmlformats-officedocument.presentationml.tags+xml"/>
  <Override PartName="/ppt/tags/tag2727.xml" ContentType="application/vnd.openxmlformats-officedocument.presentationml.tags+xml"/>
  <Override PartName="/ppt/tags/tag2728.xml" ContentType="application/vnd.openxmlformats-officedocument.presentationml.tags+xml"/>
  <Override PartName="/ppt/tags/tag2729.xml" ContentType="application/vnd.openxmlformats-officedocument.presentationml.tags+xml"/>
  <Override PartName="/ppt/tags/tag2730.xml" ContentType="application/vnd.openxmlformats-officedocument.presentationml.tags+xml"/>
  <Override PartName="/ppt/tags/tag2731.xml" ContentType="application/vnd.openxmlformats-officedocument.presentationml.tags+xml"/>
  <Override PartName="/ppt/tags/tag2732.xml" ContentType="application/vnd.openxmlformats-officedocument.presentationml.tags+xml"/>
  <Override PartName="/ppt/tags/tag2733.xml" ContentType="application/vnd.openxmlformats-officedocument.presentationml.tags+xml"/>
  <Override PartName="/ppt/tags/tag2734.xml" ContentType="application/vnd.openxmlformats-officedocument.presentationml.tags+xml"/>
  <Override PartName="/ppt/tags/tag2735.xml" ContentType="application/vnd.openxmlformats-officedocument.presentationml.tags+xml"/>
  <Override PartName="/ppt/tags/tag2736.xml" ContentType="application/vnd.openxmlformats-officedocument.presentationml.tags+xml"/>
  <Override PartName="/ppt/tags/tag2737.xml" ContentType="application/vnd.openxmlformats-officedocument.presentationml.tags+xml"/>
  <Override PartName="/ppt/tags/tag2738.xml" ContentType="application/vnd.openxmlformats-officedocument.presentationml.tags+xml"/>
  <Override PartName="/ppt/tags/tag2739.xml" ContentType="application/vnd.openxmlformats-officedocument.presentationml.tags+xml"/>
  <Override PartName="/ppt/tags/tag2740.xml" ContentType="application/vnd.openxmlformats-officedocument.presentationml.tags+xml"/>
  <Override PartName="/ppt/tags/tag2741.xml" ContentType="application/vnd.openxmlformats-officedocument.presentationml.tags+xml"/>
  <Override PartName="/ppt/tags/tag2742.xml" ContentType="application/vnd.openxmlformats-officedocument.presentationml.tags+xml"/>
  <Override PartName="/ppt/tags/tag2743.xml" ContentType="application/vnd.openxmlformats-officedocument.presentationml.tags+xml"/>
  <Override PartName="/ppt/tags/tag2744.xml" ContentType="application/vnd.openxmlformats-officedocument.presentationml.tags+xml"/>
  <Override PartName="/ppt/tags/tag2745.xml" ContentType="application/vnd.openxmlformats-officedocument.presentationml.tags+xml"/>
  <Override PartName="/ppt/tags/tag2746.xml" ContentType="application/vnd.openxmlformats-officedocument.presentationml.tags+xml"/>
  <Override PartName="/ppt/tags/tag2747.xml" ContentType="application/vnd.openxmlformats-officedocument.presentationml.tags+xml"/>
  <Override PartName="/ppt/tags/tag2748.xml" ContentType="application/vnd.openxmlformats-officedocument.presentationml.tags+xml"/>
  <Override PartName="/ppt/tags/tag2749.xml" ContentType="application/vnd.openxmlformats-officedocument.presentationml.tags+xml"/>
  <Override PartName="/ppt/tags/tag2750.xml" ContentType="application/vnd.openxmlformats-officedocument.presentationml.tags+xml"/>
  <Override PartName="/ppt/tags/tag2751.xml" ContentType="application/vnd.openxmlformats-officedocument.presentationml.tags+xml"/>
  <Override PartName="/ppt/tags/tag2752.xml" ContentType="application/vnd.openxmlformats-officedocument.presentationml.tags+xml"/>
  <Override PartName="/ppt/tags/tag2753.xml" ContentType="application/vnd.openxmlformats-officedocument.presentationml.tags+xml"/>
  <Override PartName="/ppt/tags/tag2754.xml" ContentType="application/vnd.openxmlformats-officedocument.presentationml.tags+xml"/>
  <Override PartName="/ppt/tags/tag2755.xml" ContentType="application/vnd.openxmlformats-officedocument.presentationml.tags+xml"/>
  <Override PartName="/ppt/tags/tag2756.xml" ContentType="application/vnd.openxmlformats-officedocument.presentationml.tags+xml"/>
  <Override PartName="/ppt/tags/tag2757.xml" ContentType="application/vnd.openxmlformats-officedocument.presentationml.tags+xml"/>
  <Override PartName="/ppt/tags/tag2758.xml" ContentType="application/vnd.openxmlformats-officedocument.presentationml.tags+xml"/>
  <Override PartName="/ppt/tags/tag2759.xml" ContentType="application/vnd.openxmlformats-officedocument.presentationml.tags+xml"/>
  <Override PartName="/ppt/tags/tag2760.xml" ContentType="application/vnd.openxmlformats-officedocument.presentationml.tags+xml"/>
  <Override PartName="/ppt/tags/tag2761.xml" ContentType="application/vnd.openxmlformats-officedocument.presentationml.tags+xml"/>
  <Override PartName="/ppt/tags/tag2762.xml" ContentType="application/vnd.openxmlformats-officedocument.presentationml.tags+xml"/>
  <Override PartName="/ppt/tags/tag2763.xml" ContentType="application/vnd.openxmlformats-officedocument.presentationml.tags+xml"/>
  <Override PartName="/ppt/tags/tag2764.xml" ContentType="application/vnd.openxmlformats-officedocument.presentationml.tags+xml"/>
  <Override PartName="/ppt/tags/tag2765.xml" ContentType="application/vnd.openxmlformats-officedocument.presentationml.tags+xml"/>
  <Override PartName="/ppt/tags/tag2766.xml" ContentType="application/vnd.openxmlformats-officedocument.presentationml.tags+xml"/>
  <Override PartName="/ppt/tags/tag2767.xml" ContentType="application/vnd.openxmlformats-officedocument.presentationml.tags+xml"/>
  <Override PartName="/ppt/tags/tag2768.xml" ContentType="application/vnd.openxmlformats-officedocument.presentationml.tags+xml"/>
  <Override PartName="/ppt/tags/tag2769.xml" ContentType="application/vnd.openxmlformats-officedocument.presentationml.tags+xml"/>
  <Override PartName="/ppt/tags/tag2770.xml" ContentType="application/vnd.openxmlformats-officedocument.presentationml.tags+xml"/>
  <Override PartName="/ppt/tags/tag2771.xml" ContentType="application/vnd.openxmlformats-officedocument.presentationml.tags+xml"/>
  <Override PartName="/ppt/tags/tag2772.xml" ContentType="application/vnd.openxmlformats-officedocument.presentationml.tags+xml"/>
  <Override PartName="/ppt/tags/tag2773.xml" ContentType="application/vnd.openxmlformats-officedocument.presentationml.tags+xml"/>
  <Override PartName="/ppt/tags/tag2774.xml" ContentType="application/vnd.openxmlformats-officedocument.presentationml.tags+xml"/>
  <Override PartName="/ppt/tags/tag2775.xml" ContentType="application/vnd.openxmlformats-officedocument.presentationml.tags+xml"/>
  <Override PartName="/ppt/tags/tag2776.xml" ContentType="application/vnd.openxmlformats-officedocument.presentationml.tags+xml"/>
  <Override PartName="/ppt/tags/tag2777.xml" ContentType="application/vnd.openxmlformats-officedocument.presentationml.tags+xml"/>
  <Override PartName="/ppt/tags/tag2778.xml" ContentType="application/vnd.openxmlformats-officedocument.presentationml.tags+xml"/>
  <Override PartName="/ppt/tags/tag2779.xml" ContentType="application/vnd.openxmlformats-officedocument.presentationml.tags+xml"/>
  <Override PartName="/ppt/tags/tag2780.xml" ContentType="application/vnd.openxmlformats-officedocument.presentationml.tags+xml"/>
  <Override PartName="/ppt/tags/tag2781.xml" ContentType="application/vnd.openxmlformats-officedocument.presentationml.tags+xml"/>
  <Override PartName="/ppt/tags/tag2782.xml" ContentType="application/vnd.openxmlformats-officedocument.presentationml.tags+xml"/>
  <Override PartName="/ppt/tags/tag2783.xml" ContentType="application/vnd.openxmlformats-officedocument.presentationml.tags+xml"/>
  <Override PartName="/ppt/tags/tag2784.xml" ContentType="application/vnd.openxmlformats-officedocument.presentationml.tags+xml"/>
  <Override PartName="/ppt/tags/tag2785.xml" ContentType="application/vnd.openxmlformats-officedocument.presentationml.tags+xml"/>
  <Override PartName="/ppt/tags/tag2786.xml" ContentType="application/vnd.openxmlformats-officedocument.presentationml.tags+xml"/>
  <Override PartName="/ppt/tags/tag2787.xml" ContentType="application/vnd.openxmlformats-officedocument.presentationml.tags+xml"/>
  <Override PartName="/ppt/tags/tag2788.xml" ContentType="application/vnd.openxmlformats-officedocument.presentationml.tags+xml"/>
  <Override PartName="/ppt/tags/tag2789.xml" ContentType="application/vnd.openxmlformats-officedocument.presentationml.tags+xml"/>
  <Override PartName="/ppt/tags/tag2790.xml" ContentType="application/vnd.openxmlformats-officedocument.presentationml.tags+xml"/>
  <Override PartName="/ppt/tags/tag2791.xml" ContentType="application/vnd.openxmlformats-officedocument.presentationml.tags+xml"/>
  <Override PartName="/ppt/tags/tag2792.xml" ContentType="application/vnd.openxmlformats-officedocument.presentationml.tags+xml"/>
  <Override PartName="/ppt/tags/tag2793.xml" ContentType="application/vnd.openxmlformats-officedocument.presentationml.tags+xml"/>
  <Override PartName="/ppt/tags/tag2794.xml" ContentType="application/vnd.openxmlformats-officedocument.presentationml.tags+xml"/>
  <Override PartName="/ppt/tags/tag2795.xml" ContentType="application/vnd.openxmlformats-officedocument.presentationml.tags+xml"/>
  <Override PartName="/ppt/tags/tag2796.xml" ContentType="application/vnd.openxmlformats-officedocument.presentationml.tags+xml"/>
  <Override PartName="/ppt/tags/tag2797.xml" ContentType="application/vnd.openxmlformats-officedocument.presentationml.tags+xml"/>
  <Override PartName="/ppt/tags/tag2798.xml" ContentType="application/vnd.openxmlformats-officedocument.presentationml.tags+xml"/>
  <Override PartName="/ppt/tags/tag2799.xml" ContentType="application/vnd.openxmlformats-officedocument.presentationml.tags+xml"/>
  <Override PartName="/ppt/tags/tag2800.xml" ContentType="application/vnd.openxmlformats-officedocument.presentationml.tags+xml"/>
  <Override PartName="/ppt/tags/tag2801.xml" ContentType="application/vnd.openxmlformats-officedocument.presentationml.tags+xml"/>
  <Override PartName="/ppt/tags/tag2802.xml" ContentType="application/vnd.openxmlformats-officedocument.presentationml.tags+xml"/>
  <Override PartName="/ppt/tags/tag2803.xml" ContentType="application/vnd.openxmlformats-officedocument.presentationml.tags+xml"/>
  <Override PartName="/ppt/tags/tag2804.xml" ContentType="application/vnd.openxmlformats-officedocument.presentationml.tags+xml"/>
  <Override PartName="/ppt/tags/tag2805.xml" ContentType="application/vnd.openxmlformats-officedocument.presentationml.tags+xml"/>
  <Override PartName="/ppt/tags/tag2806.xml" ContentType="application/vnd.openxmlformats-officedocument.presentationml.tags+xml"/>
  <Override PartName="/ppt/tags/tag2807.xml" ContentType="application/vnd.openxmlformats-officedocument.presentationml.tags+xml"/>
  <Override PartName="/ppt/tags/tag2808.xml" ContentType="application/vnd.openxmlformats-officedocument.presentationml.tags+xml"/>
  <Override PartName="/ppt/tags/tag2809.xml" ContentType="application/vnd.openxmlformats-officedocument.presentationml.tags+xml"/>
  <Override PartName="/ppt/tags/tag2810.xml" ContentType="application/vnd.openxmlformats-officedocument.presentationml.tags+xml"/>
  <Override PartName="/ppt/tags/tag2811.xml" ContentType="application/vnd.openxmlformats-officedocument.presentationml.tags+xml"/>
  <Override PartName="/ppt/tags/tag2812.xml" ContentType="application/vnd.openxmlformats-officedocument.presentationml.tags+xml"/>
  <Override PartName="/ppt/tags/tag2813.xml" ContentType="application/vnd.openxmlformats-officedocument.presentationml.tags+xml"/>
  <Override PartName="/ppt/tags/tag2814.xml" ContentType="application/vnd.openxmlformats-officedocument.presentationml.tags+xml"/>
  <Override PartName="/ppt/tags/tag2815.xml" ContentType="application/vnd.openxmlformats-officedocument.presentationml.tags+xml"/>
  <Override PartName="/ppt/tags/tag2816.xml" ContentType="application/vnd.openxmlformats-officedocument.presentationml.tags+xml"/>
  <Override PartName="/ppt/tags/tag2817.xml" ContentType="application/vnd.openxmlformats-officedocument.presentationml.tags+xml"/>
  <Override PartName="/ppt/tags/tag2818.xml" ContentType="application/vnd.openxmlformats-officedocument.presentationml.tags+xml"/>
  <Override PartName="/ppt/tags/tag2819.xml" ContentType="application/vnd.openxmlformats-officedocument.presentationml.tags+xml"/>
  <Override PartName="/ppt/tags/tag2820.xml" ContentType="application/vnd.openxmlformats-officedocument.presentationml.tags+xml"/>
  <Override PartName="/ppt/tags/tag2821.xml" ContentType="application/vnd.openxmlformats-officedocument.presentationml.tags+xml"/>
  <Override PartName="/ppt/tags/tag2822.xml" ContentType="application/vnd.openxmlformats-officedocument.presentationml.tags+xml"/>
  <Override PartName="/ppt/tags/tag2823.xml" ContentType="application/vnd.openxmlformats-officedocument.presentationml.tags+xml"/>
  <Override PartName="/ppt/tags/tag2824.xml" ContentType="application/vnd.openxmlformats-officedocument.presentationml.tags+xml"/>
  <Override PartName="/ppt/tags/tag2825.xml" ContentType="application/vnd.openxmlformats-officedocument.presentationml.tags+xml"/>
  <Override PartName="/ppt/tags/tag2826.xml" ContentType="application/vnd.openxmlformats-officedocument.presentationml.tags+xml"/>
  <Override PartName="/ppt/tags/tag2827.xml" ContentType="application/vnd.openxmlformats-officedocument.presentationml.tags+xml"/>
  <Override PartName="/ppt/tags/tag2828.xml" ContentType="application/vnd.openxmlformats-officedocument.presentationml.tags+xml"/>
  <Override PartName="/ppt/tags/tag2829.xml" ContentType="application/vnd.openxmlformats-officedocument.presentationml.tags+xml"/>
  <Override PartName="/ppt/tags/tag2830.xml" ContentType="application/vnd.openxmlformats-officedocument.presentationml.tags+xml"/>
  <Override PartName="/ppt/tags/tag2831.xml" ContentType="application/vnd.openxmlformats-officedocument.presentationml.tags+xml"/>
  <Override PartName="/ppt/tags/tag2832.xml" ContentType="application/vnd.openxmlformats-officedocument.presentationml.tags+xml"/>
  <Override PartName="/ppt/tags/tag2833.xml" ContentType="application/vnd.openxmlformats-officedocument.presentationml.tags+xml"/>
  <Override PartName="/ppt/tags/tag2834.xml" ContentType="application/vnd.openxmlformats-officedocument.presentationml.tags+xml"/>
  <Override PartName="/ppt/tags/tag2835.xml" ContentType="application/vnd.openxmlformats-officedocument.presentationml.tags+xml"/>
  <Override PartName="/ppt/tags/tag2836.xml" ContentType="application/vnd.openxmlformats-officedocument.presentationml.tags+xml"/>
  <Override PartName="/ppt/tags/tag2837.xml" ContentType="application/vnd.openxmlformats-officedocument.presentationml.tags+xml"/>
  <Override PartName="/ppt/tags/tag2838.xml" ContentType="application/vnd.openxmlformats-officedocument.presentationml.tags+xml"/>
  <Override PartName="/ppt/tags/tag2839.xml" ContentType="application/vnd.openxmlformats-officedocument.presentationml.tags+xml"/>
  <Override PartName="/ppt/tags/tag2840.xml" ContentType="application/vnd.openxmlformats-officedocument.presentationml.tags+xml"/>
  <Override PartName="/ppt/tags/tag2841.xml" ContentType="application/vnd.openxmlformats-officedocument.presentationml.tags+xml"/>
  <Override PartName="/ppt/tags/tag2842.xml" ContentType="application/vnd.openxmlformats-officedocument.presentationml.tags+xml"/>
  <Override PartName="/ppt/tags/tag2843.xml" ContentType="application/vnd.openxmlformats-officedocument.presentationml.tags+xml"/>
  <Override PartName="/ppt/tags/tag2844.xml" ContentType="application/vnd.openxmlformats-officedocument.presentationml.tags+xml"/>
  <Override PartName="/ppt/tags/tag2845.xml" ContentType="application/vnd.openxmlformats-officedocument.presentationml.tags+xml"/>
  <Override PartName="/ppt/tags/tag2846.xml" ContentType="application/vnd.openxmlformats-officedocument.presentationml.tags+xml"/>
  <Override PartName="/ppt/tags/tag2847.xml" ContentType="application/vnd.openxmlformats-officedocument.presentationml.tags+xml"/>
  <Override PartName="/ppt/tags/tag2848.xml" ContentType="application/vnd.openxmlformats-officedocument.presentationml.tags+xml"/>
  <Override PartName="/ppt/tags/tag2849.xml" ContentType="application/vnd.openxmlformats-officedocument.presentationml.tags+xml"/>
  <Override PartName="/ppt/tags/tag2850.xml" ContentType="application/vnd.openxmlformats-officedocument.presentationml.tags+xml"/>
  <Override PartName="/ppt/tags/tag2851.xml" ContentType="application/vnd.openxmlformats-officedocument.presentationml.tags+xml"/>
  <Override PartName="/ppt/tags/tag2852.xml" ContentType="application/vnd.openxmlformats-officedocument.presentationml.tags+xml"/>
  <Override PartName="/ppt/tags/tag2853.xml" ContentType="application/vnd.openxmlformats-officedocument.presentationml.tags+xml"/>
  <Override PartName="/ppt/tags/tag2854.xml" ContentType="application/vnd.openxmlformats-officedocument.presentationml.tags+xml"/>
  <Override PartName="/ppt/tags/tag2855.xml" ContentType="application/vnd.openxmlformats-officedocument.presentationml.tags+xml"/>
  <Override PartName="/ppt/tags/tag2856.xml" ContentType="application/vnd.openxmlformats-officedocument.presentationml.tags+xml"/>
  <Override PartName="/ppt/tags/tag2857.xml" ContentType="application/vnd.openxmlformats-officedocument.presentationml.tags+xml"/>
  <Override PartName="/ppt/tags/tag2858.xml" ContentType="application/vnd.openxmlformats-officedocument.presentationml.tags+xml"/>
  <Override PartName="/ppt/tags/tag2859.xml" ContentType="application/vnd.openxmlformats-officedocument.presentationml.tags+xml"/>
  <Override PartName="/ppt/tags/tag2860.xml" ContentType="application/vnd.openxmlformats-officedocument.presentationml.tags+xml"/>
  <Override PartName="/ppt/tags/tag2861.xml" ContentType="application/vnd.openxmlformats-officedocument.presentationml.tags+xml"/>
  <Override PartName="/ppt/tags/tag2862.xml" ContentType="application/vnd.openxmlformats-officedocument.presentationml.tags+xml"/>
  <Override PartName="/ppt/tags/tag2863.xml" ContentType="application/vnd.openxmlformats-officedocument.presentationml.tags+xml"/>
  <Override PartName="/ppt/tags/tag2864.xml" ContentType="application/vnd.openxmlformats-officedocument.presentationml.tags+xml"/>
  <Override PartName="/ppt/tags/tag2865.xml" ContentType="application/vnd.openxmlformats-officedocument.presentationml.tags+xml"/>
  <Override PartName="/ppt/tags/tag2866.xml" ContentType="application/vnd.openxmlformats-officedocument.presentationml.tags+xml"/>
  <Override PartName="/ppt/tags/tag2867.xml" ContentType="application/vnd.openxmlformats-officedocument.presentationml.tags+xml"/>
  <Override PartName="/ppt/tags/tag2868.xml" ContentType="application/vnd.openxmlformats-officedocument.presentationml.tags+xml"/>
  <Override PartName="/ppt/tags/tag2869.xml" ContentType="application/vnd.openxmlformats-officedocument.presentationml.tags+xml"/>
  <Override PartName="/ppt/tags/tag2870.xml" ContentType="application/vnd.openxmlformats-officedocument.presentationml.tags+xml"/>
  <Override PartName="/ppt/tags/tag2871.xml" ContentType="application/vnd.openxmlformats-officedocument.presentationml.tags+xml"/>
  <Override PartName="/ppt/tags/tag2872.xml" ContentType="application/vnd.openxmlformats-officedocument.presentationml.tags+xml"/>
  <Override PartName="/ppt/tags/tag2873.xml" ContentType="application/vnd.openxmlformats-officedocument.presentationml.tags+xml"/>
  <Override PartName="/ppt/tags/tag2874.xml" ContentType="application/vnd.openxmlformats-officedocument.presentationml.tags+xml"/>
  <Override PartName="/ppt/tags/tag2875.xml" ContentType="application/vnd.openxmlformats-officedocument.presentationml.tags+xml"/>
  <Override PartName="/ppt/tags/tag2876.xml" ContentType="application/vnd.openxmlformats-officedocument.presentationml.tags+xml"/>
  <Override PartName="/ppt/tags/tag2877.xml" ContentType="application/vnd.openxmlformats-officedocument.presentationml.tags+xml"/>
  <Override PartName="/ppt/tags/tag2878.xml" ContentType="application/vnd.openxmlformats-officedocument.presentationml.tags+xml"/>
  <Override PartName="/ppt/tags/tag2879.xml" ContentType="application/vnd.openxmlformats-officedocument.presentationml.tags+xml"/>
  <Override PartName="/ppt/tags/tag2880.xml" ContentType="application/vnd.openxmlformats-officedocument.presentationml.tags+xml"/>
  <Override PartName="/ppt/tags/tag2881.xml" ContentType="application/vnd.openxmlformats-officedocument.presentationml.tags+xml"/>
  <Override PartName="/ppt/tags/tag2882.xml" ContentType="application/vnd.openxmlformats-officedocument.presentationml.tags+xml"/>
  <Override PartName="/ppt/tags/tag2883.xml" ContentType="application/vnd.openxmlformats-officedocument.presentationml.tags+xml"/>
  <Override PartName="/ppt/tags/tag2884.xml" ContentType="application/vnd.openxmlformats-officedocument.presentationml.tags+xml"/>
  <Override PartName="/ppt/tags/tag2885.xml" ContentType="application/vnd.openxmlformats-officedocument.presentationml.tags+xml"/>
  <Override PartName="/ppt/tags/tag2886.xml" ContentType="application/vnd.openxmlformats-officedocument.presentationml.tags+xml"/>
  <Override PartName="/ppt/tags/tag2887.xml" ContentType="application/vnd.openxmlformats-officedocument.presentationml.tags+xml"/>
  <Override PartName="/ppt/tags/tag2888.xml" ContentType="application/vnd.openxmlformats-officedocument.presentationml.tags+xml"/>
  <Override PartName="/ppt/tags/tag2889.xml" ContentType="application/vnd.openxmlformats-officedocument.presentationml.tags+xml"/>
  <Override PartName="/ppt/tags/tag2890.xml" ContentType="application/vnd.openxmlformats-officedocument.presentationml.tags+xml"/>
  <Override PartName="/ppt/tags/tag2891.xml" ContentType="application/vnd.openxmlformats-officedocument.presentationml.tags+xml"/>
  <Override PartName="/ppt/tags/tag2892.xml" ContentType="application/vnd.openxmlformats-officedocument.presentationml.tags+xml"/>
  <Override PartName="/ppt/tags/tag2893.xml" ContentType="application/vnd.openxmlformats-officedocument.presentationml.tags+xml"/>
  <Override PartName="/ppt/tags/tag2894.xml" ContentType="application/vnd.openxmlformats-officedocument.presentationml.tags+xml"/>
  <Override PartName="/ppt/tags/tag2895.xml" ContentType="application/vnd.openxmlformats-officedocument.presentationml.tags+xml"/>
  <Override PartName="/ppt/tags/tag2896.xml" ContentType="application/vnd.openxmlformats-officedocument.presentationml.tags+xml"/>
  <Override PartName="/ppt/tags/tag2897.xml" ContentType="application/vnd.openxmlformats-officedocument.presentationml.tags+xml"/>
  <Override PartName="/ppt/tags/tag2898.xml" ContentType="application/vnd.openxmlformats-officedocument.presentationml.tags+xml"/>
  <Override PartName="/ppt/tags/tag2899.xml" ContentType="application/vnd.openxmlformats-officedocument.presentationml.tags+xml"/>
  <Override PartName="/ppt/tags/tag2900.xml" ContentType="application/vnd.openxmlformats-officedocument.presentationml.tags+xml"/>
  <Override PartName="/ppt/tags/tag2901.xml" ContentType="application/vnd.openxmlformats-officedocument.presentationml.tags+xml"/>
  <Override PartName="/ppt/tags/tag2902.xml" ContentType="application/vnd.openxmlformats-officedocument.presentationml.tags+xml"/>
  <Override PartName="/ppt/tags/tag2903.xml" ContentType="application/vnd.openxmlformats-officedocument.presentationml.tags+xml"/>
  <Override PartName="/ppt/tags/tag2904.xml" ContentType="application/vnd.openxmlformats-officedocument.presentationml.tags+xml"/>
  <Override PartName="/ppt/tags/tag2905.xml" ContentType="application/vnd.openxmlformats-officedocument.presentationml.tags+xml"/>
  <Override PartName="/ppt/tags/tag2906.xml" ContentType="application/vnd.openxmlformats-officedocument.presentationml.tags+xml"/>
  <Override PartName="/ppt/tags/tag2907.xml" ContentType="application/vnd.openxmlformats-officedocument.presentationml.tags+xml"/>
  <Override PartName="/ppt/tags/tag2908.xml" ContentType="application/vnd.openxmlformats-officedocument.presentationml.tags+xml"/>
  <Override PartName="/ppt/tags/tag2909.xml" ContentType="application/vnd.openxmlformats-officedocument.presentationml.tags+xml"/>
  <Override PartName="/ppt/tags/tag2910.xml" ContentType="application/vnd.openxmlformats-officedocument.presentationml.tags+xml"/>
  <Override PartName="/ppt/tags/tag2911.xml" ContentType="application/vnd.openxmlformats-officedocument.presentationml.tags+xml"/>
  <Override PartName="/ppt/tags/tag2912.xml" ContentType="application/vnd.openxmlformats-officedocument.presentationml.tags+xml"/>
  <Override PartName="/ppt/tags/tag2913.xml" ContentType="application/vnd.openxmlformats-officedocument.presentationml.tags+xml"/>
  <Override PartName="/ppt/tags/tag2914.xml" ContentType="application/vnd.openxmlformats-officedocument.presentationml.tags+xml"/>
  <Override PartName="/ppt/tags/tag2915.xml" ContentType="application/vnd.openxmlformats-officedocument.presentationml.tags+xml"/>
  <Override PartName="/ppt/tags/tag2916.xml" ContentType="application/vnd.openxmlformats-officedocument.presentationml.tags+xml"/>
  <Override PartName="/ppt/tags/tag2917.xml" ContentType="application/vnd.openxmlformats-officedocument.presentationml.tags+xml"/>
  <Override PartName="/ppt/tags/tag2918.xml" ContentType="application/vnd.openxmlformats-officedocument.presentationml.tags+xml"/>
  <Override PartName="/ppt/tags/tag2919.xml" ContentType="application/vnd.openxmlformats-officedocument.presentationml.tags+xml"/>
  <Override PartName="/ppt/tags/tag2920.xml" ContentType="application/vnd.openxmlformats-officedocument.presentationml.tags+xml"/>
  <Override PartName="/ppt/tags/tag2921.xml" ContentType="application/vnd.openxmlformats-officedocument.presentationml.tags+xml"/>
  <Override PartName="/ppt/tags/tag2922.xml" ContentType="application/vnd.openxmlformats-officedocument.presentationml.tags+xml"/>
  <Override PartName="/ppt/tags/tag2923.xml" ContentType="application/vnd.openxmlformats-officedocument.presentationml.tags+xml"/>
  <Override PartName="/ppt/tags/tag2924.xml" ContentType="application/vnd.openxmlformats-officedocument.presentationml.tags+xml"/>
  <Override PartName="/ppt/tags/tag2925.xml" ContentType="application/vnd.openxmlformats-officedocument.presentationml.tags+xml"/>
  <Override PartName="/ppt/tags/tag2926.xml" ContentType="application/vnd.openxmlformats-officedocument.presentationml.tags+xml"/>
  <Override PartName="/ppt/tags/tag2927.xml" ContentType="application/vnd.openxmlformats-officedocument.presentationml.tags+xml"/>
  <Override PartName="/ppt/tags/tag2928.xml" ContentType="application/vnd.openxmlformats-officedocument.presentationml.tags+xml"/>
  <Override PartName="/ppt/tags/tag2929.xml" ContentType="application/vnd.openxmlformats-officedocument.presentationml.tags+xml"/>
  <Override PartName="/ppt/tags/tag2930.xml" ContentType="application/vnd.openxmlformats-officedocument.presentationml.tags+xml"/>
  <Override PartName="/ppt/tags/tag2931.xml" ContentType="application/vnd.openxmlformats-officedocument.presentationml.tags+xml"/>
  <Override PartName="/ppt/tags/tag2932.xml" ContentType="application/vnd.openxmlformats-officedocument.presentationml.tags+xml"/>
  <Override PartName="/ppt/tags/tag2933.xml" ContentType="application/vnd.openxmlformats-officedocument.presentationml.tags+xml"/>
  <Override PartName="/ppt/tags/tag2934.xml" ContentType="application/vnd.openxmlformats-officedocument.presentationml.tags+xml"/>
  <Override PartName="/ppt/tags/tag2935.xml" ContentType="application/vnd.openxmlformats-officedocument.presentationml.tags+xml"/>
  <Override PartName="/ppt/tags/tag2936.xml" ContentType="application/vnd.openxmlformats-officedocument.presentationml.tags+xml"/>
  <Override PartName="/ppt/tags/tag2937.xml" ContentType="application/vnd.openxmlformats-officedocument.presentationml.tags+xml"/>
  <Override PartName="/ppt/tags/tag2938.xml" ContentType="application/vnd.openxmlformats-officedocument.presentationml.tags+xml"/>
  <Override PartName="/ppt/tags/tag2939.xml" ContentType="application/vnd.openxmlformats-officedocument.presentationml.tags+xml"/>
  <Override PartName="/ppt/tags/tag2940.xml" ContentType="application/vnd.openxmlformats-officedocument.presentationml.tags+xml"/>
  <Override PartName="/ppt/tags/tag2941.xml" ContentType="application/vnd.openxmlformats-officedocument.presentationml.tags+xml"/>
  <Override PartName="/ppt/tags/tag2942.xml" ContentType="application/vnd.openxmlformats-officedocument.presentationml.tags+xml"/>
  <Override PartName="/ppt/tags/tag2943.xml" ContentType="application/vnd.openxmlformats-officedocument.presentationml.tags+xml"/>
  <Override PartName="/ppt/tags/tag2944.xml" ContentType="application/vnd.openxmlformats-officedocument.presentationml.tags+xml"/>
  <Override PartName="/ppt/tags/tag2945.xml" ContentType="application/vnd.openxmlformats-officedocument.presentationml.tags+xml"/>
  <Override PartName="/ppt/tags/tag2946.xml" ContentType="application/vnd.openxmlformats-officedocument.presentationml.tags+xml"/>
  <Override PartName="/ppt/tags/tag2947.xml" ContentType="application/vnd.openxmlformats-officedocument.presentationml.tags+xml"/>
  <Override PartName="/ppt/tags/tag2948.xml" ContentType="application/vnd.openxmlformats-officedocument.presentationml.tags+xml"/>
  <Override PartName="/ppt/tags/tag2949.xml" ContentType="application/vnd.openxmlformats-officedocument.presentationml.tags+xml"/>
  <Override PartName="/ppt/tags/tag2950.xml" ContentType="application/vnd.openxmlformats-officedocument.presentationml.tags+xml"/>
  <Override PartName="/ppt/tags/tag2951.xml" ContentType="application/vnd.openxmlformats-officedocument.presentationml.tags+xml"/>
  <Override PartName="/ppt/tags/tag2952.xml" ContentType="application/vnd.openxmlformats-officedocument.presentationml.tags+xml"/>
  <Override PartName="/ppt/tags/tag2953.xml" ContentType="application/vnd.openxmlformats-officedocument.presentationml.tags+xml"/>
  <Override PartName="/ppt/tags/tag2954.xml" ContentType="application/vnd.openxmlformats-officedocument.presentationml.tags+xml"/>
  <Override PartName="/ppt/tags/tag2955.xml" ContentType="application/vnd.openxmlformats-officedocument.presentationml.tags+xml"/>
  <Override PartName="/ppt/tags/tag2956.xml" ContentType="application/vnd.openxmlformats-officedocument.presentationml.tags+xml"/>
  <Override PartName="/ppt/tags/tag2957.xml" ContentType="application/vnd.openxmlformats-officedocument.presentationml.tags+xml"/>
  <Override PartName="/ppt/tags/tag2958.xml" ContentType="application/vnd.openxmlformats-officedocument.presentationml.tags+xml"/>
  <Override PartName="/ppt/tags/tag2959.xml" ContentType="application/vnd.openxmlformats-officedocument.presentationml.tags+xml"/>
  <Override PartName="/ppt/tags/tag2960.xml" ContentType="application/vnd.openxmlformats-officedocument.presentationml.tags+xml"/>
  <Override PartName="/ppt/tags/tag2961.xml" ContentType="application/vnd.openxmlformats-officedocument.presentationml.tags+xml"/>
  <Override PartName="/ppt/tags/tag2962.xml" ContentType="application/vnd.openxmlformats-officedocument.presentationml.tags+xml"/>
  <Override PartName="/ppt/tags/tag2963.xml" ContentType="application/vnd.openxmlformats-officedocument.presentationml.tags+xml"/>
  <Override PartName="/ppt/tags/tag2964.xml" ContentType="application/vnd.openxmlformats-officedocument.presentationml.tags+xml"/>
  <Override PartName="/ppt/tags/tag2965.xml" ContentType="application/vnd.openxmlformats-officedocument.presentationml.tags+xml"/>
  <Override PartName="/ppt/tags/tag2966.xml" ContentType="application/vnd.openxmlformats-officedocument.presentationml.tags+xml"/>
  <Override PartName="/ppt/tags/tag2967.xml" ContentType="application/vnd.openxmlformats-officedocument.presentationml.tags+xml"/>
  <Override PartName="/ppt/tags/tag2968.xml" ContentType="application/vnd.openxmlformats-officedocument.presentationml.tags+xml"/>
  <Override PartName="/ppt/tags/tag2969.xml" ContentType="application/vnd.openxmlformats-officedocument.presentationml.tags+xml"/>
  <Override PartName="/ppt/tags/tag2970.xml" ContentType="application/vnd.openxmlformats-officedocument.presentationml.tags+xml"/>
  <Override PartName="/ppt/tags/tag2971.xml" ContentType="application/vnd.openxmlformats-officedocument.presentationml.tags+xml"/>
  <Override PartName="/ppt/tags/tag2972.xml" ContentType="application/vnd.openxmlformats-officedocument.presentationml.tags+xml"/>
  <Override PartName="/ppt/tags/tag2973.xml" ContentType="application/vnd.openxmlformats-officedocument.presentationml.tags+xml"/>
  <Override PartName="/ppt/tags/tag2974.xml" ContentType="application/vnd.openxmlformats-officedocument.presentationml.tags+xml"/>
  <Override PartName="/ppt/tags/tag2975.xml" ContentType="application/vnd.openxmlformats-officedocument.presentationml.tags+xml"/>
  <Override PartName="/ppt/tags/tag2976.xml" ContentType="application/vnd.openxmlformats-officedocument.presentationml.tags+xml"/>
  <Override PartName="/ppt/tags/tag2977.xml" ContentType="application/vnd.openxmlformats-officedocument.presentationml.tags+xml"/>
  <Override PartName="/ppt/tags/tag2978.xml" ContentType="application/vnd.openxmlformats-officedocument.presentationml.tags+xml"/>
  <Override PartName="/ppt/tags/tag2979.xml" ContentType="application/vnd.openxmlformats-officedocument.presentationml.tags+xml"/>
  <Override PartName="/ppt/tags/tag2980.xml" ContentType="application/vnd.openxmlformats-officedocument.presentationml.tags+xml"/>
  <Override PartName="/ppt/tags/tag2981.xml" ContentType="application/vnd.openxmlformats-officedocument.presentationml.tags+xml"/>
  <Override PartName="/ppt/tags/tag2982.xml" ContentType="application/vnd.openxmlformats-officedocument.presentationml.tags+xml"/>
  <Override PartName="/ppt/tags/tag2983.xml" ContentType="application/vnd.openxmlformats-officedocument.presentationml.tags+xml"/>
  <Override PartName="/ppt/tags/tag2984.xml" ContentType="application/vnd.openxmlformats-officedocument.presentationml.tags+xml"/>
  <Override PartName="/ppt/tags/tag2985.xml" ContentType="application/vnd.openxmlformats-officedocument.presentationml.tags+xml"/>
  <Override PartName="/ppt/tags/tag2986.xml" ContentType="application/vnd.openxmlformats-officedocument.presentationml.tags+xml"/>
  <Override PartName="/ppt/tags/tag2987.xml" ContentType="application/vnd.openxmlformats-officedocument.presentationml.tags+xml"/>
  <Override PartName="/ppt/tags/tag2988.xml" ContentType="application/vnd.openxmlformats-officedocument.presentationml.tags+xml"/>
  <Override PartName="/ppt/tags/tag2989.xml" ContentType="application/vnd.openxmlformats-officedocument.presentationml.tags+xml"/>
  <Override PartName="/ppt/tags/tag2990.xml" ContentType="application/vnd.openxmlformats-officedocument.presentationml.tags+xml"/>
  <Override PartName="/ppt/tags/tag2991.xml" ContentType="application/vnd.openxmlformats-officedocument.presentationml.tags+xml"/>
  <Override PartName="/ppt/tags/tag2992.xml" ContentType="application/vnd.openxmlformats-officedocument.presentationml.tags+xml"/>
  <Override PartName="/ppt/tags/tag2993.xml" ContentType="application/vnd.openxmlformats-officedocument.presentationml.tags+xml"/>
  <Override PartName="/ppt/tags/tag2994.xml" ContentType="application/vnd.openxmlformats-officedocument.presentationml.tags+xml"/>
  <Override PartName="/ppt/tags/tag2995.xml" ContentType="application/vnd.openxmlformats-officedocument.presentationml.tags+xml"/>
  <Override PartName="/ppt/tags/tag2996.xml" ContentType="application/vnd.openxmlformats-officedocument.presentationml.tags+xml"/>
  <Override PartName="/ppt/tags/tag2997.xml" ContentType="application/vnd.openxmlformats-officedocument.presentationml.tags+xml"/>
  <Override PartName="/ppt/tags/tag2998.xml" ContentType="application/vnd.openxmlformats-officedocument.presentationml.tags+xml"/>
  <Override PartName="/ppt/tags/tag2999.xml" ContentType="application/vnd.openxmlformats-officedocument.presentationml.tags+xml"/>
  <Override PartName="/ppt/tags/tag3000.xml" ContentType="application/vnd.openxmlformats-officedocument.presentationml.tags+xml"/>
  <Override PartName="/ppt/tags/tag3001.xml" ContentType="application/vnd.openxmlformats-officedocument.presentationml.tags+xml"/>
  <Override PartName="/ppt/tags/tag3002.xml" ContentType="application/vnd.openxmlformats-officedocument.presentationml.tags+xml"/>
  <Override PartName="/ppt/tags/tag3003.xml" ContentType="application/vnd.openxmlformats-officedocument.presentationml.tags+xml"/>
  <Override PartName="/ppt/tags/tag3004.xml" ContentType="application/vnd.openxmlformats-officedocument.presentationml.tags+xml"/>
  <Override PartName="/ppt/tags/tag3005.xml" ContentType="application/vnd.openxmlformats-officedocument.presentationml.tags+xml"/>
  <Override PartName="/ppt/tags/tag3006.xml" ContentType="application/vnd.openxmlformats-officedocument.presentationml.tags+xml"/>
  <Override PartName="/ppt/tags/tag3007.xml" ContentType="application/vnd.openxmlformats-officedocument.presentationml.tags+xml"/>
  <Override PartName="/ppt/tags/tag3008.xml" ContentType="application/vnd.openxmlformats-officedocument.presentationml.tags+xml"/>
  <Override PartName="/ppt/tags/tag3009.xml" ContentType="application/vnd.openxmlformats-officedocument.presentationml.tags+xml"/>
  <Override PartName="/ppt/tags/tag3010.xml" ContentType="application/vnd.openxmlformats-officedocument.presentationml.tags+xml"/>
  <Override PartName="/ppt/tags/tag3011.xml" ContentType="application/vnd.openxmlformats-officedocument.presentationml.tags+xml"/>
  <Override PartName="/ppt/tags/tag3012.xml" ContentType="application/vnd.openxmlformats-officedocument.presentationml.tags+xml"/>
  <Override PartName="/ppt/tags/tag3013.xml" ContentType="application/vnd.openxmlformats-officedocument.presentationml.tags+xml"/>
  <Override PartName="/ppt/tags/tag3014.xml" ContentType="application/vnd.openxmlformats-officedocument.presentationml.tags+xml"/>
  <Override PartName="/ppt/tags/tag3015.xml" ContentType="application/vnd.openxmlformats-officedocument.presentationml.tags+xml"/>
  <Override PartName="/ppt/tags/tag3016.xml" ContentType="application/vnd.openxmlformats-officedocument.presentationml.tags+xml"/>
  <Override PartName="/ppt/tags/tag3017.xml" ContentType="application/vnd.openxmlformats-officedocument.presentationml.tags+xml"/>
  <Override PartName="/ppt/tags/tag3018.xml" ContentType="application/vnd.openxmlformats-officedocument.presentationml.tags+xml"/>
  <Override PartName="/ppt/tags/tag3019.xml" ContentType="application/vnd.openxmlformats-officedocument.presentationml.tags+xml"/>
  <Override PartName="/ppt/tags/tag3020.xml" ContentType="application/vnd.openxmlformats-officedocument.presentationml.tags+xml"/>
  <Override PartName="/ppt/tags/tag3021.xml" ContentType="application/vnd.openxmlformats-officedocument.presentationml.tags+xml"/>
  <Override PartName="/ppt/tags/tag3022.xml" ContentType="application/vnd.openxmlformats-officedocument.presentationml.tags+xml"/>
  <Override PartName="/ppt/tags/tag3023.xml" ContentType="application/vnd.openxmlformats-officedocument.presentationml.tags+xml"/>
  <Override PartName="/ppt/tags/tag3024.xml" ContentType="application/vnd.openxmlformats-officedocument.presentationml.tags+xml"/>
  <Override PartName="/ppt/tags/tag3025.xml" ContentType="application/vnd.openxmlformats-officedocument.presentationml.tags+xml"/>
  <Override PartName="/ppt/tags/tag3026.xml" ContentType="application/vnd.openxmlformats-officedocument.presentationml.tags+xml"/>
  <Override PartName="/ppt/tags/tag3027.xml" ContentType="application/vnd.openxmlformats-officedocument.presentationml.tags+xml"/>
  <Override PartName="/ppt/tags/tag3028.xml" ContentType="application/vnd.openxmlformats-officedocument.presentationml.tags+xml"/>
  <Override PartName="/ppt/tags/tag3029.xml" ContentType="application/vnd.openxmlformats-officedocument.presentationml.tags+xml"/>
  <Override PartName="/ppt/tags/tag3030.xml" ContentType="application/vnd.openxmlformats-officedocument.presentationml.tags+xml"/>
  <Override PartName="/ppt/tags/tag3031.xml" ContentType="application/vnd.openxmlformats-officedocument.presentationml.tags+xml"/>
  <Override PartName="/ppt/tags/tag3032.xml" ContentType="application/vnd.openxmlformats-officedocument.presentationml.tags+xml"/>
  <Override PartName="/ppt/tags/tag3033.xml" ContentType="application/vnd.openxmlformats-officedocument.presentationml.tags+xml"/>
  <Override PartName="/ppt/tags/tag3034.xml" ContentType="application/vnd.openxmlformats-officedocument.presentationml.tags+xml"/>
  <Override PartName="/ppt/tags/tag3035.xml" ContentType="application/vnd.openxmlformats-officedocument.presentationml.tags+xml"/>
  <Override PartName="/ppt/tags/tag3036.xml" ContentType="application/vnd.openxmlformats-officedocument.presentationml.tags+xml"/>
  <Override PartName="/ppt/tags/tag3037.xml" ContentType="application/vnd.openxmlformats-officedocument.presentationml.tags+xml"/>
  <Override PartName="/ppt/tags/tag3038.xml" ContentType="application/vnd.openxmlformats-officedocument.presentationml.tags+xml"/>
  <Override PartName="/ppt/tags/tag3039.xml" ContentType="application/vnd.openxmlformats-officedocument.presentationml.tags+xml"/>
  <Override PartName="/ppt/tags/tag3040.xml" ContentType="application/vnd.openxmlformats-officedocument.presentationml.tags+xml"/>
  <Override PartName="/ppt/tags/tag3041.xml" ContentType="application/vnd.openxmlformats-officedocument.presentationml.tags+xml"/>
  <Override PartName="/ppt/tags/tag3042.xml" ContentType="application/vnd.openxmlformats-officedocument.presentationml.tags+xml"/>
  <Override PartName="/ppt/tags/tag3043.xml" ContentType="application/vnd.openxmlformats-officedocument.presentationml.tags+xml"/>
  <Override PartName="/ppt/tags/tag3044.xml" ContentType="application/vnd.openxmlformats-officedocument.presentationml.tags+xml"/>
  <Override PartName="/ppt/tags/tag3045.xml" ContentType="application/vnd.openxmlformats-officedocument.presentationml.tags+xml"/>
  <Override PartName="/ppt/tags/tag3046.xml" ContentType="application/vnd.openxmlformats-officedocument.presentationml.tags+xml"/>
  <Override PartName="/ppt/tags/tag3047.xml" ContentType="application/vnd.openxmlformats-officedocument.presentationml.tags+xml"/>
  <Override PartName="/ppt/tags/tag3048.xml" ContentType="application/vnd.openxmlformats-officedocument.presentationml.tags+xml"/>
  <Override PartName="/ppt/tags/tag3049.xml" ContentType="application/vnd.openxmlformats-officedocument.presentationml.tags+xml"/>
  <Override PartName="/ppt/tags/tag3050.xml" ContentType="application/vnd.openxmlformats-officedocument.presentationml.tags+xml"/>
  <Override PartName="/ppt/tags/tag3051.xml" ContentType="application/vnd.openxmlformats-officedocument.presentationml.tags+xml"/>
  <Override PartName="/ppt/tags/tag3052.xml" ContentType="application/vnd.openxmlformats-officedocument.presentationml.tags+xml"/>
  <Override PartName="/ppt/tags/tag3053.xml" ContentType="application/vnd.openxmlformats-officedocument.presentationml.tags+xml"/>
  <Override PartName="/ppt/tags/tag3054.xml" ContentType="application/vnd.openxmlformats-officedocument.presentationml.tags+xml"/>
  <Override PartName="/ppt/tags/tag3055.xml" ContentType="application/vnd.openxmlformats-officedocument.presentationml.tags+xml"/>
  <Override PartName="/ppt/tags/tag3056.xml" ContentType="application/vnd.openxmlformats-officedocument.presentationml.tags+xml"/>
  <Override PartName="/ppt/tags/tag3057.xml" ContentType="application/vnd.openxmlformats-officedocument.presentationml.tags+xml"/>
  <Override PartName="/ppt/tags/tag3058.xml" ContentType="application/vnd.openxmlformats-officedocument.presentationml.tags+xml"/>
  <Override PartName="/ppt/tags/tag3059.xml" ContentType="application/vnd.openxmlformats-officedocument.presentationml.tags+xml"/>
  <Override PartName="/ppt/tags/tag3060.xml" ContentType="application/vnd.openxmlformats-officedocument.presentationml.tags+xml"/>
  <Override PartName="/ppt/tags/tag3061.xml" ContentType="application/vnd.openxmlformats-officedocument.presentationml.tags+xml"/>
  <Override PartName="/ppt/tags/tag3062.xml" ContentType="application/vnd.openxmlformats-officedocument.presentationml.tags+xml"/>
  <Override PartName="/ppt/tags/tag3063.xml" ContentType="application/vnd.openxmlformats-officedocument.presentationml.tags+xml"/>
  <Override PartName="/ppt/tags/tag3064.xml" ContentType="application/vnd.openxmlformats-officedocument.presentationml.tags+xml"/>
  <Override PartName="/ppt/tags/tag3065.xml" ContentType="application/vnd.openxmlformats-officedocument.presentationml.tags+xml"/>
  <Override PartName="/ppt/tags/tag3066.xml" ContentType="application/vnd.openxmlformats-officedocument.presentationml.tags+xml"/>
  <Override PartName="/ppt/tags/tag3067.xml" ContentType="application/vnd.openxmlformats-officedocument.presentationml.tags+xml"/>
  <Override PartName="/ppt/tags/tag3068.xml" ContentType="application/vnd.openxmlformats-officedocument.presentationml.tags+xml"/>
  <Override PartName="/ppt/tags/tag3069.xml" ContentType="application/vnd.openxmlformats-officedocument.presentationml.tags+xml"/>
  <Override PartName="/ppt/tags/tag3070.xml" ContentType="application/vnd.openxmlformats-officedocument.presentationml.tags+xml"/>
  <Override PartName="/ppt/tags/tag3071.xml" ContentType="application/vnd.openxmlformats-officedocument.presentationml.tags+xml"/>
  <Override PartName="/ppt/tags/tag3072.xml" ContentType="application/vnd.openxmlformats-officedocument.presentationml.tags+xml"/>
  <Override PartName="/ppt/tags/tag3073.xml" ContentType="application/vnd.openxmlformats-officedocument.presentationml.tags+xml"/>
  <Override PartName="/ppt/tags/tag3074.xml" ContentType="application/vnd.openxmlformats-officedocument.presentationml.tags+xml"/>
  <Override PartName="/ppt/tags/tag3075.xml" ContentType="application/vnd.openxmlformats-officedocument.presentationml.tags+xml"/>
  <Override PartName="/ppt/tags/tag3076.xml" ContentType="application/vnd.openxmlformats-officedocument.presentationml.tags+xml"/>
  <Override PartName="/ppt/tags/tag3077.xml" ContentType="application/vnd.openxmlformats-officedocument.presentationml.tags+xml"/>
  <Override PartName="/ppt/tags/tag3078.xml" ContentType="application/vnd.openxmlformats-officedocument.presentationml.tags+xml"/>
  <Override PartName="/ppt/tags/tag3079.xml" ContentType="application/vnd.openxmlformats-officedocument.presentationml.tags+xml"/>
  <Override PartName="/ppt/tags/tag3080.xml" ContentType="application/vnd.openxmlformats-officedocument.presentationml.tags+xml"/>
  <Override PartName="/ppt/tags/tag3081.xml" ContentType="application/vnd.openxmlformats-officedocument.presentationml.tags+xml"/>
  <Override PartName="/ppt/tags/tag3082.xml" ContentType="application/vnd.openxmlformats-officedocument.presentationml.tags+xml"/>
  <Override PartName="/ppt/tags/tag3083.xml" ContentType="application/vnd.openxmlformats-officedocument.presentationml.tags+xml"/>
  <Override PartName="/ppt/tags/tag3084.xml" ContentType="application/vnd.openxmlformats-officedocument.presentationml.tags+xml"/>
  <Override PartName="/ppt/tags/tag3085.xml" ContentType="application/vnd.openxmlformats-officedocument.presentationml.tags+xml"/>
  <Override PartName="/ppt/tags/tag3086.xml" ContentType="application/vnd.openxmlformats-officedocument.presentationml.tags+xml"/>
  <Override PartName="/ppt/tags/tag3087.xml" ContentType="application/vnd.openxmlformats-officedocument.presentationml.tags+xml"/>
  <Override PartName="/ppt/tags/tag3088.xml" ContentType="application/vnd.openxmlformats-officedocument.presentationml.tags+xml"/>
  <Override PartName="/ppt/tags/tag3089.xml" ContentType="application/vnd.openxmlformats-officedocument.presentationml.tags+xml"/>
  <Override PartName="/ppt/tags/tag3090.xml" ContentType="application/vnd.openxmlformats-officedocument.presentationml.tags+xml"/>
  <Override PartName="/ppt/tags/tag3091.xml" ContentType="application/vnd.openxmlformats-officedocument.presentationml.tags+xml"/>
  <Override PartName="/ppt/tags/tag3092.xml" ContentType="application/vnd.openxmlformats-officedocument.presentationml.tags+xml"/>
  <Override PartName="/ppt/tags/tag3093.xml" ContentType="application/vnd.openxmlformats-officedocument.presentationml.tags+xml"/>
  <Override PartName="/ppt/tags/tag3094.xml" ContentType="application/vnd.openxmlformats-officedocument.presentationml.tags+xml"/>
  <Override PartName="/ppt/tags/tag3095.xml" ContentType="application/vnd.openxmlformats-officedocument.presentationml.tags+xml"/>
  <Override PartName="/ppt/tags/tag3096.xml" ContentType="application/vnd.openxmlformats-officedocument.presentationml.tags+xml"/>
  <Override PartName="/ppt/tags/tag3097.xml" ContentType="application/vnd.openxmlformats-officedocument.presentationml.tags+xml"/>
  <Override PartName="/ppt/tags/tag3098.xml" ContentType="application/vnd.openxmlformats-officedocument.presentationml.tags+xml"/>
  <Override PartName="/ppt/tags/tag3099.xml" ContentType="application/vnd.openxmlformats-officedocument.presentationml.tags+xml"/>
  <Override PartName="/ppt/tags/tag3100.xml" ContentType="application/vnd.openxmlformats-officedocument.presentationml.tags+xml"/>
  <Override PartName="/ppt/tags/tag3101.xml" ContentType="application/vnd.openxmlformats-officedocument.presentationml.tags+xml"/>
  <Override PartName="/ppt/tags/tag3102.xml" ContentType="application/vnd.openxmlformats-officedocument.presentationml.tags+xml"/>
  <Override PartName="/ppt/tags/tag3103.xml" ContentType="application/vnd.openxmlformats-officedocument.presentationml.tags+xml"/>
  <Override PartName="/ppt/tags/tag3104.xml" ContentType="application/vnd.openxmlformats-officedocument.presentationml.tags+xml"/>
  <Override PartName="/ppt/tags/tag3105.xml" ContentType="application/vnd.openxmlformats-officedocument.presentationml.tags+xml"/>
  <Override PartName="/ppt/tags/tag3106.xml" ContentType="application/vnd.openxmlformats-officedocument.presentationml.tags+xml"/>
  <Override PartName="/ppt/tags/tag3107.xml" ContentType="application/vnd.openxmlformats-officedocument.presentationml.tags+xml"/>
  <Override PartName="/ppt/tags/tag3108.xml" ContentType="application/vnd.openxmlformats-officedocument.presentationml.tags+xml"/>
  <Override PartName="/ppt/tags/tag3109.xml" ContentType="application/vnd.openxmlformats-officedocument.presentationml.tags+xml"/>
  <Override PartName="/ppt/tags/tag3110.xml" ContentType="application/vnd.openxmlformats-officedocument.presentationml.tags+xml"/>
  <Override PartName="/ppt/tags/tag3111.xml" ContentType="application/vnd.openxmlformats-officedocument.presentationml.tags+xml"/>
  <Override PartName="/ppt/tags/tag3112.xml" ContentType="application/vnd.openxmlformats-officedocument.presentationml.tags+xml"/>
  <Override PartName="/ppt/tags/tag3113.xml" ContentType="application/vnd.openxmlformats-officedocument.presentationml.tags+xml"/>
  <Override PartName="/ppt/tags/tag3114.xml" ContentType="application/vnd.openxmlformats-officedocument.presentationml.tags+xml"/>
  <Override PartName="/ppt/tags/tag3115.xml" ContentType="application/vnd.openxmlformats-officedocument.presentationml.tags+xml"/>
  <Override PartName="/ppt/tags/tag3116.xml" ContentType="application/vnd.openxmlformats-officedocument.presentationml.tags+xml"/>
  <Override PartName="/ppt/tags/tag3117.xml" ContentType="application/vnd.openxmlformats-officedocument.presentationml.tags+xml"/>
  <Override PartName="/ppt/tags/tag3118.xml" ContentType="application/vnd.openxmlformats-officedocument.presentationml.tags+xml"/>
  <Override PartName="/ppt/tags/tag3119.xml" ContentType="application/vnd.openxmlformats-officedocument.presentationml.tags+xml"/>
  <Override PartName="/ppt/tags/tag3120.xml" ContentType="application/vnd.openxmlformats-officedocument.presentationml.tags+xml"/>
  <Override PartName="/ppt/tags/tag3121.xml" ContentType="application/vnd.openxmlformats-officedocument.presentationml.tags+xml"/>
  <Override PartName="/ppt/tags/tag3122.xml" ContentType="application/vnd.openxmlformats-officedocument.presentationml.tags+xml"/>
  <Override PartName="/ppt/tags/tag3123.xml" ContentType="application/vnd.openxmlformats-officedocument.presentationml.tags+xml"/>
  <Override PartName="/ppt/tags/tag3124.xml" ContentType="application/vnd.openxmlformats-officedocument.presentationml.tags+xml"/>
  <Override PartName="/ppt/tags/tag3125.xml" ContentType="application/vnd.openxmlformats-officedocument.presentationml.tags+xml"/>
  <Override PartName="/ppt/tags/tag3126.xml" ContentType="application/vnd.openxmlformats-officedocument.presentationml.tags+xml"/>
  <Override PartName="/ppt/tags/tag3127.xml" ContentType="application/vnd.openxmlformats-officedocument.presentationml.tags+xml"/>
  <Override PartName="/ppt/tags/tag3128.xml" ContentType="application/vnd.openxmlformats-officedocument.presentationml.tags+xml"/>
  <Override PartName="/ppt/tags/tag3129.xml" ContentType="application/vnd.openxmlformats-officedocument.presentationml.tags+xml"/>
  <Override PartName="/ppt/tags/tag3130.xml" ContentType="application/vnd.openxmlformats-officedocument.presentationml.tags+xml"/>
  <Override PartName="/ppt/tags/tag3131.xml" ContentType="application/vnd.openxmlformats-officedocument.presentationml.tags+xml"/>
  <Override PartName="/ppt/tags/tag3132.xml" ContentType="application/vnd.openxmlformats-officedocument.presentationml.tags+xml"/>
  <Override PartName="/ppt/tags/tag3133.xml" ContentType="application/vnd.openxmlformats-officedocument.presentationml.tags+xml"/>
  <Override PartName="/ppt/tags/tag3134.xml" ContentType="application/vnd.openxmlformats-officedocument.presentationml.tags+xml"/>
  <Override PartName="/ppt/tags/tag3135.xml" ContentType="application/vnd.openxmlformats-officedocument.presentationml.tags+xml"/>
  <Override PartName="/ppt/tags/tag3136.xml" ContentType="application/vnd.openxmlformats-officedocument.presentationml.tags+xml"/>
  <Override PartName="/ppt/tags/tag3137.xml" ContentType="application/vnd.openxmlformats-officedocument.presentationml.tags+xml"/>
  <Override PartName="/ppt/tags/tag3138.xml" ContentType="application/vnd.openxmlformats-officedocument.presentationml.tags+xml"/>
  <Override PartName="/ppt/tags/tag3139.xml" ContentType="application/vnd.openxmlformats-officedocument.presentationml.tags+xml"/>
  <Override PartName="/ppt/tags/tag3140.xml" ContentType="application/vnd.openxmlformats-officedocument.presentationml.tags+xml"/>
  <Override PartName="/ppt/tags/tag3141.xml" ContentType="application/vnd.openxmlformats-officedocument.presentationml.tags+xml"/>
  <Override PartName="/ppt/tags/tag3142.xml" ContentType="application/vnd.openxmlformats-officedocument.presentationml.tags+xml"/>
  <Override PartName="/ppt/tags/tag3143.xml" ContentType="application/vnd.openxmlformats-officedocument.presentationml.tags+xml"/>
  <Override PartName="/ppt/tags/tag3144.xml" ContentType="application/vnd.openxmlformats-officedocument.presentationml.tags+xml"/>
  <Override PartName="/ppt/tags/tag3145.xml" ContentType="application/vnd.openxmlformats-officedocument.presentationml.tags+xml"/>
  <Override PartName="/ppt/tags/tag3146.xml" ContentType="application/vnd.openxmlformats-officedocument.presentationml.tags+xml"/>
  <Override PartName="/ppt/tags/tag3147.xml" ContentType="application/vnd.openxmlformats-officedocument.presentationml.tags+xml"/>
  <Override PartName="/ppt/tags/tag3148.xml" ContentType="application/vnd.openxmlformats-officedocument.presentationml.tags+xml"/>
  <Override PartName="/ppt/tags/tag3149.xml" ContentType="application/vnd.openxmlformats-officedocument.presentationml.tags+xml"/>
  <Override PartName="/ppt/tags/tag3150.xml" ContentType="application/vnd.openxmlformats-officedocument.presentationml.tags+xml"/>
  <Override PartName="/ppt/tags/tag3151.xml" ContentType="application/vnd.openxmlformats-officedocument.presentationml.tags+xml"/>
  <Override PartName="/ppt/tags/tag3152.xml" ContentType="application/vnd.openxmlformats-officedocument.presentationml.tags+xml"/>
  <Override PartName="/ppt/tags/tag3153.xml" ContentType="application/vnd.openxmlformats-officedocument.presentationml.tags+xml"/>
  <Override PartName="/ppt/tags/tag3154.xml" ContentType="application/vnd.openxmlformats-officedocument.presentationml.tags+xml"/>
  <Override PartName="/ppt/tags/tag3155.xml" ContentType="application/vnd.openxmlformats-officedocument.presentationml.tags+xml"/>
  <Override PartName="/ppt/tags/tag3156.xml" ContentType="application/vnd.openxmlformats-officedocument.presentationml.tags+xml"/>
  <Override PartName="/ppt/tags/tag3157.xml" ContentType="application/vnd.openxmlformats-officedocument.presentationml.tags+xml"/>
  <Override PartName="/ppt/tags/tag3158.xml" ContentType="application/vnd.openxmlformats-officedocument.presentationml.tags+xml"/>
  <Override PartName="/ppt/tags/tag3159.xml" ContentType="application/vnd.openxmlformats-officedocument.presentationml.tags+xml"/>
  <Override PartName="/ppt/tags/tag3160.xml" ContentType="application/vnd.openxmlformats-officedocument.presentationml.tags+xml"/>
  <Override PartName="/ppt/tags/tag3161.xml" ContentType="application/vnd.openxmlformats-officedocument.presentationml.tags+xml"/>
  <Override PartName="/ppt/tags/tag3162.xml" ContentType="application/vnd.openxmlformats-officedocument.presentationml.tags+xml"/>
  <Override PartName="/ppt/tags/tag3163.xml" ContentType="application/vnd.openxmlformats-officedocument.presentationml.tags+xml"/>
  <Override PartName="/ppt/tags/tag3164.xml" ContentType="application/vnd.openxmlformats-officedocument.presentationml.tags+xml"/>
  <Override PartName="/ppt/tags/tag3165.xml" ContentType="application/vnd.openxmlformats-officedocument.presentationml.tags+xml"/>
  <Override PartName="/ppt/tags/tag3166.xml" ContentType="application/vnd.openxmlformats-officedocument.presentationml.tags+xml"/>
  <Override PartName="/ppt/tags/tag3167.xml" ContentType="application/vnd.openxmlformats-officedocument.presentationml.tags+xml"/>
  <Override PartName="/ppt/tags/tag3168.xml" ContentType="application/vnd.openxmlformats-officedocument.presentationml.tags+xml"/>
  <Override PartName="/ppt/tags/tag3169.xml" ContentType="application/vnd.openxmlformats-officedocument.presentationml.tags+xml"/>
  <Override PartName="/ppt/tags/tag3170.xml" ContentType="application/vnd.openxmlformats-officedocument.presentationml.tags+xml"/>
  <Override PartName="/ppt/tags/tag3171.xml" ContentType="application/vnd.openxmlformats-officedocument.presentationml.tags+xml"/>
  <Override PartName="/ppt/tags/tag3172.xml" ContentType="application/vnd.openxmlformats-officedocument.presentationml.tags+xml"/>
  <Override PartName="/ppt/tags/tag3173.xml" ContentType="application/vnd.openxmlformats-officedocument.presentationml.tags+xml"/>
  <Override PartName="/ppt/tags/tag3174.xml" ContentType="application/vnd.openxmlformats-officedocument.presentationml.tags+xml"/>
  <Override PartName="/ppt/tags/tag3175.xml" ContentType="application/vnd.openxmlformats-officedocument.presentationml.tags+xml"/>
  <Override PartName="/ppt/tags/tag3176.xml" ContentType="application/vnd.openxmlformats-officedocument.presentationml.tags+xml"/>
  <Override PartName="/ppt/tags/tag3177.xml" ContentType="application/vnd.openxmlformats-officedocument.presentationml.tags+xml"/>
  <Override PartName="/ppt/tags/tag3178.xml" ContentType="application/vnd.openxmlformats-officedocument.presentationml.tags+xml"/>
  <Override PartName="/ppt/tags/tag3179.xml" ContentType="application/vnd.openxmlformats-officedocument.presentationml.tags+xml"/>
  <Override PartName="/ppt/tags/tag3180.xml" ContentType="application/vnd.openxmlformats-officedocument.presentationml.tags+xml"/>
  <Override PartName="/ppt/tags/tag3181.xml" ContentType="application/vnd.openxmlformats-officedocument.presentationml.tags+xml"/>
  <Override PartName="/ppt/tags/tag3182.xml" ContentType="application/vnd.openxmlformats-officedocument.presentationml.tags+xml"/>
  <Override PartName="/ppt/tags/tag3183.xml" ContentType="application/vnd.openxmlformats-officedocument.presentationml.tags+xml"/>
  <Override PartName="/ppt/notesSlides/notesSlide2.xml" ContentType="application/vnd.openxmlformats-officedocument.presentationml.notesSlide+xml"/>
  <Override PartName="/ppt/tags/tag3184.xml" ContentType="application/vnd.openxmlformats-officedocument.presentationml.tags+xml"/>
  <Override PartName="/ppt/tags/tag3185.xml" ContentType="application/vnd.openxmlformats-officedocument.presentationml.tags+xml"/>
  <Override PartName="/ppt/tags/tag3186.xml" ContentType="application/vnd.openxmlformats-officedocument.presentationml.tags+xml"/>
  <Override PartName="/ppt/tags/tag3187.xml" ContentType="application/vnd.openxmlformats-officedocument.presentationml.tags+xml"/>
  <Override PartName="/ppt/tags/tag3188.xml" ContentType="application/vnd.openxmlformats-officedocument.presentationml.tags+xml"/>
  <Override PartName="/ppt/tags/tag3189.xml" ContentType="application/vnd.openxmlformats-officedocument.presentationml.tags+xml"/>
  <Override PartName="/ppt/tags/tag3190.xml" ContentType="application/vnd.openxmlformats-officedocument.presentationml.tags+xml"/>
  <Override PartName="/ppt/tags/tag3191.xml" ContentType="application/vnd.openxmlformats-officedocument.presentationml.tags+xml"/>
  <Override PartName="/ppt/tags/tag3192.xml" ContentType="application/vnd.openxmlformats-officedocument.presentationml.tags+xml"/>
  <Override PartName="/ppt/tags/tag3193.xml" ContentType="application/vnd.openxmlformats-officedocument.presentationml.tags+xml"/>
  <Override PartName="/ppt/tags/tag3194.xml" ContentType="application/vnd.openxmlformats-officedocument.presentationml.tags+xml"/>
  <Override PartName="/ppt/tags/tag3195.xml" ContentType="application/vnd.openxmlformats-officedocument.presentationml.tags+xml"/>
  <Override PartName="/ppt/tags/tag3196.xml" ContentType="application/vnd.openxmlformats-officedocument.presentationml.tags+xml"/>
  <Override PartName="/ppt/notesSlides/notesSlide3.xml" ContentType="application/vnd.openxmlformats-officedocument.presentationml.notesSlide+xml"/>
  <Override PartName="/ppt/tags/tag3197.xml" ContentType="application/vnd.openxmlformats-officedocument.presentationml.tags+xml"/>
  <Override PartName="/ppt/tags/tag3198.xml" ContentType="application/vnd.openxmlformats-officedocument.presentationml.tags+xml"/>
  <Override PartName="/ppt/tags/tag3199.xml" ContentType="application/vnd.openxmlformats-officedocument.presentationml.tags+xml"/>
  <Override PartName="/ppt/notesSlides/notesSlide4.xml" ContentType="application/vnd.openxmlformats-officedocument.presentationml.notesSlide+xml"/>
  <Override PartName="/ppt/tags/tag3200.xml" ContentType="application/vnd.openxmlformats-officedocument.presentationml.tags+xml"/>
  <Override PartName="/ppt/tags/tag3201.xml" ContentType="application/vnd.openxmlformats-officedocument.presentationml.tags+xml"/>
  <Override PartName="/ppt/tags/tag3202.xml" ContentType="application/vnd.openxmlformats-officedocument.presentationml.tags+xml"/>
  <Override PartName="/ppt/tags/tag3203.xml" ContentType="application/vnd.openxmlformats-officedocument.presentationml.tags+xml"/>
  <Override PartName="/ppt/tags/tag3204.xml" ContentType="application/vnd.openxmlformats-officedocument.presentationml.tags+xml"/>
  <Override PartName="/ppt/tags/tag3205.xml" ContentType="application/vnd.openxmlformats-officedocument.presentationml.tags+xml"/>
  <Override PartName="/ppt/tags/tag3206.xml" ContentType="application/vnd.openxmlformats-officedocument.presentationml.tags+xml"/>
  <Override PartName="/ppt/tags/tag3207.xml" ContentType="application/vnd.openxmlformats-officedocument.presentationml.tags+xml"/>
  <Override PartName="/ppt/tags/tag3208.xml" ContentType="application/vnd.openxmlformats-officedocument.presentationml.tags+xml"/>
  <Override PartName="/ppt/tags/tag3209.xml" ContentType="application/vnd.openxmlformats-officedocument.presentationml.tags+xml"/>
  <Override PartName="/ppt/tags/tag3210.xml" ContentType="application/vnd.openxmlformats-officedocument.presentationml.tags+xml"/>
  <Override PartName="/ppt/tags/tag3211.xml" ContentType="application/vnd.openxmlformats-officedocument.presentationml.tags+xml"/>
  <Override PartName="/ppt/tags/tag3212.xml" ContentType="application/vnd.openxmlformats-officedocument.presentationml.tags+xml"/>
  <Override PartName="/ppt/tags/tag3213.xml" ContentType="application/vnd.openxmlformats-officedocument.presentationml.tags+xml"/>
  <Override PartName="/ppt/tags/tag3214.xml" ContentType="application/vnd.openxmlformats-officedocument.presentationml.tags+xml"/>
  <Override PartName="/ppt/tags/tag3215.xml" ContentType="application/vnd.openxmlformats-officedocument.presentationml.tags+xml"/>
  <Override PartName="/ppt/tags/tag3216.xml" ContentType="application/vnd.openxmlformats-officedocument.presentationml.tags+xml"/>
  <Override PartName="/ppt/tags/tag3217.xml" ContentType="application/vnd.openxmlformats-officedocument.presentationml.tags+xml"/>
  <Override PartName="/ppt/tags/tag3218.xml" ContentType="application/vnd.openxmlformats-officedocument.presentationml.tags+xml"/>
  <Override PartName="/ppt/tags/tag3219.xml" ContentType="application/vnd.openxmlformats-officedocument.presentationml.tags+xml"/>
  <Override PartName="/ppt/tags/tag3220.xml" ContentType="application/vnd.openxmlformats-officedocument.presentationml.tags+xml"/>
  <Override PartName="/ppt/tags/tag3221.xml" ContentType="application/vnd.openxmlformats-officedocument.presentationml.tags+xml"/>
  <Override PartName="/ppt/tags/tag3222.xml" ContentType="application/vnd.openxmlformats-officedocument.presentationml.tags+xml"/>
  <Override PartName="/ppt/notesSlides/notesSlide5.xml" ContentType="application/vnd.openxmlformats-officedocument.presentationml.notesSlide+xml"/>
  <Override PartName="/ppt/tags/tag3223.xml" ContentType="application/vnd.openxmlformats-officedocument.presentationml.tags+xml"/>
  <Override PartName="/ppt/tags/tag3224.xml" ContentType="application/vnd.openxmlformats-officedocument.presentationml.tags+xml"/>
  <Override PartName="/ppt/tags/tag3225.xml" ContentType="application/vnd.openxmlformats-officedocument.presentationml.tags+xml"/>
  <Override PartName="/ppt/tags/tag3226.xml" ContentType="application/vnd.openxmlformats-officedocument.presentationml.tags+xml"/>
  <Override PartName="/ppt/tags/tag3227.xml" ContentType="application/vnd.openxmlformats-officedocument.presentationml.tags+xml"/>
  <Override PartName="/ppt/tags/tag3228.xml" ContentType="application/vnd.openxmlformats-officedocument.presentationml.tags+xml"/>
  <Override PartName="/ppt/tags/tag3229.xml" ContentType="application/vnd.openxmlformats-officedocument.presentationml.tags+xml"/>
  <Override PartName="/ppt/tags/tag3230.xml" ContentType="application/vnd.openxmlformats-officedocument.presentationml.tags+xml"/>
  <Override PartName="/ppt/tags/tag3231.xml" ContentType="application/vnd.openxmlformats-officedocument.presentationml.tags+xml"/>
  <Override PartName="/ppt/tags/tag3232.xml" ContentType="application/vnd.openxmlformats-officedocument.presentationml.tags+xml"/>
  <Override PartName="/ppt/tags/tag3233.xml" ContentType="application/vnd.openxmlformats-officedocument.presentationml.tags+xml"/>
  <Override PartName="/ppt/tags/tag3234.xml" ContentType="application/vnd.openxmlformats-officedocument.presentationml.tags+xml"/>
  <Override PartName="/ppt/notesSlides/notesSlide6.xml" ContentType="application/vnd.openxmlformats-officedocument.presentationml.notesSlide+xml"/>
  <Override PartName="/ppt/tags/tag3235.xml" ContentType="application/vnd.openxmlformats-officedocument.presentationml.tags+xml"/>
  <Override PartName="/ppt/tags/tag3236.xml" ContentType="application/vnd.openxmlformats-officedocument.presentationml.tags+xml"/>
  <Override PartName="/ppt/tags/tag3237.xml" ContentType="application/vnd.openxmlformats-officedocument.presentationml.tags+xml"/>
  <Override PartName="/ppt/tags/tag3238.xml" ContentType="application/vnd.openxmlformats-officedocument.presentationml.tags+xml"/>
  <Override PartName="/ppt/tags/tag3239.xml" ContentType="application/vnd.openxmlformats-officedocument.presentationml.tags+xml"/>
  <Override PartName="/ppt/tags/tag3240.xml" ContentType="application/vnd.openxmlformats-officedocument.presentationml.tags+xml"/>
  <Override PartName="/ppt/tags/tag3241.xml" ContentType="application/vnd.openxmlformats-officedocument.presentationml.tags+xml"/>
  <Override PartName="/ppt/tags/tag3242.xml" ContentType="application/vnd.openxmlformats-officedocument.presentationml.tags+xml"/>
  <Override PartName="/ppt/tags/tag3243.xml" ContentType="application/vnd.openxmlformats-officedocument.presentationml.tags+xml"/>
  <Override PartName="/ppt/tags/tag3244.xml" ContentType="application/vnd.openxmlformats-officedocument.presentationml.tags+xml"/>
  <Override PartName="/ppt/tags/tag3245.xml" ContentType="application/vnd.openxmlformats-officedocument.presentationml.tags+xml"/>
  <Override PartName="/ppt/notesSlides/notesSlide7.xml" ContentType="application/vnd.openxmlformats-officedocument.presentationml.notesSlide+xml"/>
  <Override PartName="/ppt/tags/tag3246.xml" ContentType="application/vnd.openxmlformats-officedocument.presentationml.tags+xml"/>
  <Override PartName="/ppt/tags/tag3247.xml" ContentType="application/vnd.openxmlformats-officedocument.presentationml.tags+xml"/>
  <Override PartName="/ppt/tags/tag3248.xml" ContentType="application/vnd.openxmlformats-officedocument.presentationml.tags+xml"/>
  <Override PartName="/ppt/tags/tag3249.xml" ContentType="application/vnd.openxmlformats-officedocument.presentationml.tags+xml"/>
  <Override PartName="/ppt/tags/tag3250.xml" ContentType="application/vnd.openxmlformats-officedocument.presentationml.tags+xml"/>
  <Override PartName="/ppt/tags/tag32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308" r:id="rId4"/>
    <p:sldId id="258" r:id="rId5"/>
    <p:sldId id="259" r:id="rId6"/>
    <p:sldId id="260" r:id="rId7"/>
    <p:sldId id="267" r:id="rId8"/>
    <p:sldId id="268" r:id="rId9"/>
    <p:sldId id="33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26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8" r:id="rId35"/>
    <p:sldId id="282" r:id="rId36"/>
    <p:sldId id="283" r:id="rId37"/>
    <p:sldId id="284" r:id="rId38"/>
    <p:sldId id="285" r:id="rId39"/>
    <p:sldId id="286" r:id="rId40"/>
    <p:sldId id="336" r:id="rId41"/>
    <p:sldId id="337" r:id="rId42"/>
    <p:sldId id="287" r:id="rId43"/>
    <p:sldId id="262" r:id="rId44"/>
    <p:sldId id="302" r:id="rId45"/>
    <p:sldId id="303" r:id="rId46"/>
    <p:sldId id="304" r:id="rId47"/>
    <p:sldId id="305" r:id="rId48"/>
    <p:sldId id="306" r:id="rId49"/>
    <p:sldId id="307" r:id="rId50"/>
    <p:sldId id="263" r:id="rId51"/>
    <p:sldId id="309" r:id="rId52"/>
    <p:sldId id="310" r:id="rId53"/>
    <p:sldId id="311" r:id="rId54"/>
    <p:sldId id="318" r:id="rId55"/>
    <p:sldId id="332" r:id="rId56"/>
    <p:sldId id="319" r:id="rId57"/>
    <p:sldId id="320" r:id="rId58"/>
    <p:sldId id="333" r:id="rId59"/>
    <p:sldId id="334" r:id="rId60"/>
    <p:sldId id="335" r:id="rId61"/>
    <p:sldId id="329" r:id="rId62"/>
    <p:sldId id="330" r:id="rId63"/>
    <p:sldId id="331" r:id="rId64"/>
    <p:sldId id="328" r:id="rId65"/>
    <p:sldId id="312" r:id="rId66"/>
    <p:sldId id="339" r:id="rId67"/>
    <p:sldId id="314" r:id="rId68"/>
    <p:sldId id="315" r:id="rId69"/>
    <p:sldId id="316" r:id="rId70"/>
    <p:sldId id="265" r:id="rId71"/>
    <p:sldId id="266" r:id="rId72"/>
  </p:sldIdLst>
  <p:sldSz cx="9144000" cy="6858000" type="screen4x3"/>
  <p:notesSz cx="6858000" cy="9144000"/>
  <p:custDataLst>
    <p:tags r:id="rId7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F907"/>
    <a:srgbClr val="FF0066"/>
    <a:srgbClr val="A02091"/>
    <a:srgbClr val="B60A33"/>
    <a:srgbClr val="8B3549"/>
    <a:srgbClr val="85B60A"/>
    <a:srgbClr val="B5840B"/>
    <a:srgbClr val="929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0" autoAdjust="0"/>
    <p:restoredTop sz="94660"/>
  </p:normalViewPr>
  <p:slideViewPr>
    <p:cSldViewPr>
      <p:cViewPr varScale="1">
        <p:scale>
          <a:sx n="73" d="100"/>
          <a:sy n="73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0756D-EFDB-4562-8B16-E7D475B04FCE}" type="datetimeFigureOut">
              <a:rPr lang="en-AU" smtClean="0"/>
              <a:t>4/02/2015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5EF8D-68C8-4A06-868A-6D7F6C60B4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11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75F67-0935-469E-ACC4-1E9D3C7ABB6D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41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107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312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19A1-BA03-4E25-9473-BDC1A1B5C027}" type="slidenum">
              <a:rPr lang="en-AU" smtClean="0"/>
              <a:pPr/>
              <a:t>67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19A1-BA03-4E25-9473-BDC1A1B5C027}" type="slidenum">
              <a:rPr lang="en-AU" smtClean="0"/>
              <a:pPr/>
              <a:t>68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19A1-BA03-4E25-9473-BDC1A1B5C027}" type="slidenum">
              <a:rPr lang="en-AU" smtClean="0"/>
              <a:pPr/>
              <a:t>69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A23E9-D7E5-4BA7-811C-F7D53413C33A}" type="datetime1">
              <a:rPr lang="en-AU" smtClean="0"/>
              <a:t>4/02/2015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861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40E3-5F80-49AE-93DC-EDF995D442D9}" type="datetime1">
              <a:rPr lang="en-AU" smtClean="0"/>
              <a:t>4/02/2015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834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9F91-D8DD-446C-9A85-F83C11677C33}" type="datetime1">
              <a:rPr lang="en-AU" smtClean="0"/>
              <a:t>4/02/2015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4518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B0992CF-7314-4BD8-8851-20BCE5D3B2DC}" type="datetime1">
              <a:rPr lang="en-AU" altLang="en-US" smtClean="0"/>
              <a:t>4/02/2015</a:t>
            </a:fld>
            <a:endParaRPr lang="en-AU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4943614-5822-4147-B793-BD5FD0E039B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2665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DDB2-2A63-42BA-812F-F73B979C72A9}" type="datetime1">
              <a:rPr lang="en-AU" smtClean="0"/>
              <a:t>4/02/2015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784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B462-D850-4891-B3C8-961A2051E909}" type="datetime1">
              <a:rPr lang="en-AU" smtClean="0"/>
              <a:t>4/02/2015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450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32AB-76E2-4CAE-AF29-7FBAFF722B1E}" type="datetime1">
              <a:rPr lang="en-AU" smtClean="0"/>
              <a:t>4/02/2015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143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0F7C-EEF6-4E76-AF0B-EC3C483F4E63}" type="datetime1">
              <a:rPr lang="en-AU" smtClean="0"/>
              <a:t>4/02/2015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26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61FD-1B5B-4557-80F7-43BF90858F80}" type="datetime1">
              <a:rPr lang="en-AU" smtClean="0"/>
              <a:t>4/02/2015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690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E757-E58F-4CB9-83C5-ECC85A147C1B}" type="datetime1">
              <a:rPr lang="en-AU" smtClean="0"/>
              <a:t>4/02/2015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055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D1DD-FB55-46F6-9A59-3B15BA96A408}" type="datetime1">
              <a:rPr lang="en-AU" smtClean="0"/>
              <a:t>4/02/2015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092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6673-78DA-4976-B8BD-F93283D64893}" type="datetime1">
              <a:rPr lang="en-AU" smtClean="0"/>
              <a:t>4/02/2015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424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0181-5F43-45A9-BC57-4C3E1F77E27F}" type="datetime1">
              <a:rPr lang="en-AU" smtClean="0"/>
              <a:t>4/02/2015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9A3BA-89B0-4F08-9159-4A372B72A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582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295.xml"/><Relationship Id="rId21" Type="http://schemas.openxmlformats.org/officeDocument/2006/relationships/tags" Target="../tags/tag199.xml"/><Relationship Id="rId42" Type="http://schemas.openxmlformats.org/officeDocument/2006/relationships/tags" Target="../tags/tag220.xml"/><Relationship Id="rId47" Type="http://schemas.openxmlformats.org/officeDocument/2006/relationships/tags" Target="../tags/tag225.xml"/><Relationship Id="rId63" Type="http://schemas.openxmlformats.org/officeDocument/2006/relationships/tags" Target="../tags/tag241.xml"/><Relationship Id="rId68" Type="http://schemas.openxmlformats.org/officeDocument/2006/relationships/tags" Target="../tags/tag246.xml"/><Relationship Id="rId84" Type="http://schemas.openxmlformats.org/officeDocument/2006/relationships/tags" Target="../tags/tag262.xml"/><Relationship Id="rId89" Type="http://schemas.openxmlformats.org/officeDocument/2006/relationships/tags" Target="../tags/tag267.xml"/><Relationship Id="rId112" Type="http://schemas.openxmlformats.org/officeDocument/2006/relationships/tags" Target="../tags/tag290.xml"/><Relationship Id="rId133" Type="http://schemas.openxmlformats.org/officeDocument/2006/relationships/tags" Target="../tags/tag311.xml"/><Relationship Id="rId138" Type="http://schemas.openxmlformats.org/officeDocument/2006/relationships/tags" Target="../tags/tag316.xml"/><Relationship Id="rId154" Type="http://schemas.openxmlformats.org/officeDocument/2006/relationships/tags" Target="../tags/tag332.xml"/><Relationship Id="rId159" Type="http://schemas.openxmlformats.org/officeDocument/2006/relationships/tags" Target="../tags/tag337.xml"/><Relationship Id="rId175" Type="http://schemas.openxmlformats.org/officeDocument/2006/relationships/tags" Target="../tags/tag353.xml"/><Relationship Id="rId170" Type="http://schemas.openxmlformats.org/officeDocument/2006/relationships/tags" Target="../tags/tag348.xml"/><Relationship Id="rId191" Type="http://schemas.openxmlformats.org/officeDocument/2006/relationships/tags" Target="../tags/tag369.xml"/><Relationship Id="rId16" Type="http://schemas.openxmlformats.org/officeDocument/2006/relationships/tags" Target="../tags/tag194.xml"/><Relationship Id="rId107" Type="http://schemas.openxmlformats.org/officeDocument/2006/relationships/tags" Target="../tags/tag285.xml"/><Relationship Id="rId11" Type="http://schemas.openxmlformats.org/officeDocument/2006/relationships/tags" Target="../tags/tag189.xml"/><Relationship Id="rId32" Type="http://schemas.openxmlformats.org/officeDocument/2006/relationships/tags" Target="../tags/tag210.xml"/><Relationship Id="rId37" Type="http://schemas.openxmlformats.org/officeDocument/2006/relationships/tags" Target="../tags/tag215.xml"/><Relationship Id="rId53" Type="http://schemas.openxmlformats.org/officeDocument/2006/relationships/tags" Target="../tags/tag231.xml"/><Relationship Id="rId58" Type="http://schemas.openxmlformats.org/officeDocument/2006/relationships/tags" Target="../tags/tag236.xml"/><Relationship Id="rId74" Type="http://schemas.openxmlformats.org/officeDocument/2006/relationships/tags" Target="../tags/tag252.xml"/><Relationship Id="rId79" Type="http://schemas.openxmlformats.org/officeDocument/2006/relationships/tags" Target="../tags/tag257.xml"/><Relationship Id="rId102" Type="http://schemas.openxmlformats.org/officeDocument/2006/relationships/tags" Target="../tags/tag280.xml"/><Relationship Id="rId123" Type="http://schemas.openxmlformats.org/officeDocument/2006/relationships/tags" Target="../tags/tag301.xml"/><Relationship Id="rId128" Type="http://schemas.openxmlformats.org/officeDocument/2006/relationships/tags" Target="../tags/tag306.xml"/><Relationship Id="rId144" Type="http://schemas.openxmlformats.org/officeDocument/2006/relationships/tags" Target="../tags/tag322.xml"/><Relationship Id="rId149" Type="http://schemas.openxmlformats.org/officeDocument/2006/relationships/tags" Target="../tags/tag327.xml"/><Relationship Id="rId5" Type="http://schemas.openxmlformats.org/officeDocument/2006/relationships/tags" Target="../tags/tag183.xml"/><Relationship Id="rId90" Type="http://schemas.openxmlformats.org/officeDocument/2006/relationships/tags" Target="../tags/tag268.xml"/><Relationship Id="rId95" Type="http://schemas.openxmlformats.org/officeDocument/2006/relationships/tags" Target="../tags/tag273.xml"/><Relationship Id="rId160" Type="http://schemas.openxmlformats.org/officeDocument/2006/relationships/tags" Target="../tags/tag338.xml"/><Relationship Id="rId165" Type="http://schemas.openxmlformats.org/officeDocument/2006/relationships/tags" Target="../tags/tag343.xml"/><Relationship Id="rId181" Type="http://schemas.openxmlformats.org/officeDocument/2006/relationships/tags" Target="../tags/tag359.xml"/><Relationship Id="rId186" Type="http://schemas.openxmlformats.org/officeDocument/2006/relationships/tags" Target="../tags/tag364.xml"/><Relationship Id="rId22" Type="http://schemas.openxmlformats.org/officeDocument/2006/relationships/tags" Target="../tags/tag200.xml"/><Relationship Id="rId27" Type="http://schemas.openxmlformats.org/officeDocument/2006/relationships/tags" Target="../tags/tag205.xml"/><Relationship Id="rId43" Type="http://schemas.openxmlformats.org/officeDocument/2006/relationships/tags" Target="../tags/tag221.xml"/><Relationship Id="rId48" Type="http://schemas.openxmlformats.org/officeDocument/2006/relationships/tags" Target="../tags/tag226.xml"/><Relationship Id="rId64" Type="http://schemas.openxmlformats.org/officeDocument/2006/relationships/tags" Target="../tags/tag242.xml"/><Relationship Id="rId69" Type="http://schemas.openxmlformats.org/officeDocument/2006/relationships/tags" Target="../tags/tag247.xml"/><Relationship Id="rId113" Type="http://schemas.openxmlformats.org/officeDocument/2006/relationships/tags" Target="../tags/tag291.xml"/><Relationship Id="rId118" Type="http://schemas.openxmlformats.org/officeDocument/2006/relationships/tags" Target="../tags/tag296.xml"/><Relationship Id="rId134" Type="http://schemas.openxmlformats.org/officeDocument/2006/relationships/tags" Target="../tags/tag312.xml"/><Relationship Id="rId139" Type="http://schemas.openxmlformats.org/officeDocument/2006/relationships/tags" Target="../tags/tag317.xml"/><Relationship Id="rId80" Type="http://schemas.openxmlformats.org/officeDocument/2006/relationships/tags" Target="../tags/tag258.xml"/><Relationship Id="rId85" Type="http://schemas.openxmlformats.org/officeDocument/2006/relationships/tags" Target="../tags/tag263.xml"/><Relationship Id="rId150" Type="http://schemas.openxmlformats.org/officeDocument/2006/relationships/tags" Target="../tags/tag328.xml"/><Relationship Id="rId155" Type="http://schemas.openxmlformats.org/officeDocument/2006/relationships/tags" Target="../tags/tag333.xml"/><Relationship Id="rId171" Type="http://schemas.openxmlformats.org/officeDocument/2006/relationships/tags" Target="../tags/tag349.xml"/><Relationship Id="rId176" Type="http://schemas.openxmlformats.org/officeDocument/2006/relationships/tags" Target="../tags/tag354.xml"/><Relationship Id="rId192" Type="http://schemas.openxmlformats.org/officeDocument/2006/relationships/tags" Target="../tags/tag370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33" Type="http://schemas.openxmlformats.org/officeDocument/2006/relationships/tags" Target="../tags/tag211.xml"/><Relationship Id="rId38" Type="http://schemas.openxmlformats.org/officeDocument/2006/relationships/tags" Target="../tags/tag216.xml"/><Relationship Id="rId59" Type="http://schemas.openxmlformats.org/officeDocument/2006/relationships/tags" Target="../tags/tag237.xml"/><Relationship Id="rId103" Type="http://schemas.openxmlformats.org/officeDocument/2006/relationships/tags" Target="../tags/tag281.xml"/><Relationship Id="rId108" Type="http://schemas.openxmlformats.org/officeDocument/2006/relationships/tags" Target="../tags/tag286.xml"/><Relationship Id="rId124" Type="http://schemas.openxmlformats.org/officeDocument/2006/relationships/tags" Target="../tags/tag302.xml"/><Relationship Id="rId129" Type="http://schemas.openxmlformats.org/officeDocument/2006/relationships/tags" Target="../tags/tag307.xml"/><Relationship Id="rId54" Type="http://schemas.openxmlformats.org/officeDocument/2006/relationships/tags" Target="../tags/tag232.xml"/><Relationship Id="rId70" Type="http://schemas.openxmlformats.org/officeDocument/2006/relationships/tags" Target="../tags/tag248.xml"/><Relationship Id="rId75" Type="http://schemas.openxmlformats.org/officeDocument/2006/relationships/tags" Target="../tags/tag253.xml"/><Relationship Id="rId91" Type="http://schemas.openxmlformats.org/officeDocument/2006/relationships/tags" Target="../tags/tag269.xml"/><Relationship Id="rId96" Type="http://schemas.openxmlformats.org/officeDocument/2006/relationships/tags" Target="../tags/tag274.xml"/><Relationship Id="rId140" Type="http://schemas.openxmlformats.org/officeDocument/2006/relationships/tags" Target="../tags/tag318.xml"/><Relationship Id="rId145" Type="http://schemas.openxmlformats.org/officeDocument/2006/relationships/tags" Target="../tags/tag323.xml"/><Relationship Id="rId161" Type="http://schemas.openxmlformats.org/officeDocument/2006/relationships/tags" Target="../tags/tag339.xml"/><Relationship Id="rId166" Type="http://schemas.openxmlformats.org/officeDocument/2006/relationships/tags" Target="../tags/tag344.xml"/><Relationship Id="rId182" Type="http://schemas.openxmlformats.org/officeDocument/2006/relationships/tags" Target="../tags/tag360.xml"/><Relationship Id="rId187" Type="http://schemas.openxmlformats.org/officeDocument/2006/relationships/tags" Target="../tags/tag365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23" Type="http://schemas.openxmlformats.org/officeDocument/2006/relationships/tags" Target="../tags/tag201.xml"/><Relationship Id="rId28" Type="http://schemas.openxmlformats.org/officeDocument/2006/relationships/tags" Target="../tags/tag206.xml"/><Relationship Id="rId49" Type="http://schemas.openxmlformats.org/officeDocument/2006/relationships/tags" Target="../tags/tag227.xml"/><Relationship Id="rId114" Type="http://schemas.openxmlformats.org/officeDocument/2006/relationships/tags" Target="../tags/tag292.xml"/><Relationship Id="rId119" Type="http://schemas.openxmlformats.org/officeDocument/2006/relationships/tags" Target="../tags/tag297.xml"/><Relationship Id="rId44" Type="http://schemas.openxmlformats.org/officeDocument/2006/relationships/tags" Target="../tags/tag222.xml"/><Relationship Id="rId60" Type="http://schemas.openxmlformats.org/officeDocument/2006/relationships/tags" Target="../tags/tag238.xml"/><Relationship Id="rId65" Type="http://schemas.openxmlformats.org/officeDocument/2006/relationships/tags" Target="../tags/tag243.xml"/><Relationship Id="rId81" Type="http://schemas.openxmlformats.org/officeDocument/2006/relationships/tags" Target="../tags/tag259.xml"/><Relationship Id="rId86" Type="http://schemas.openxmlformats.org/officeDocument/2006/relationships/tags" Target="../tags/tag264.xml"/><Relationship Id="rId130" Type="http://schemas.openxmlformats.org/officeDocument/2006/relationships/tags" Target="../tags/tag308.xml"/><Relationship Id="rId135" Type="http://schemas.openxmlformats.org/officeDocument/2006/relationships/tags" Target="../tags/tag313.xml"/><Relationship Id="rId151" Type="http://schemas.openxmlformats.org/officeDocument/2006/relationships/tags" Target="../tags/tag329.xml"/><Relationship Id="rId156" Type="http://schemas.openxmlformats.org/officeDocument/2006/relationships/tags" Target="../tags/tag334.xml"/><Relationship Id="rId177" Type="http://schemas.openxmlformats.org/officeDocument/2006/relationships/tags" Target="../tags/tag355.xml"/><Relationship Id="rId172" Type="http://schemas.openxmlformats.org/officeDocument/2006/relationships/tags" Target="../tags/tag350.xml"/><Relationship Id="rId193" Type="http://schemas.openxmlformats.org/officeDocument/2006/relationships/tags" Target="../tags/tag371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39" Type="http://schemas.openxmlformats.org/officeDocument/2006/relationships/tags" Target="../tags/tag217.xml"/><Relationship Id="rId109" Type="http://schemas.openxmlformats.org/officeDocument/2006/relationships/tags" Target="../tags/tag287.xml"/><Relationship Id="rId34" Type="http://schemas.openxmlformats.org/officeDocument/2006/relationships/tags" Target="../tags/tag212.xml"/><Relationship Id="rId50" Type="http://schemas.openxmlformats.org/officeDocument/2006/relationships/tags" Target="../tags/tag228.xml"/><Relationship Id="rId55" Type="http://schemas.openxmlformats.org/officeDocument/2006/relationships/tags" Target="../tags/tag233.xml"/><Relationship Id="rId76" Type="http://schemas.openxmlformats.org/officeDocument/2006/relationships/tags" Target="../tags/tag254.xml"/><Relationship Id="rId97" Type="http://schemas.openxmlformats.org/officeDocument/2006/relationships/tags" Target="../tags/tag275.xml"/><Relationship Id="rId104" Type="http://schemas.openxmlformats.org/officeDocument/2006/relationships/tags" Target="../tags/tag282.xml"/><Relationship Id="rId120" Type="http://schemas.openxmlformats.org/officeDocument/2006/relationships/tags" Target="../tags/tag298.xml"/><Relationship Id="rId125" Type="http://schemas.openxmlformats.org/officeDocument/2006/relationships/tags" Target="../tags/tag303.xml"/><Relationship Id="rId141" Type="http://schemas.openxmlformats.org/officeDocument/2006/relationships/tags" Target="../tags/tag319.xml"/><Relationship Id="rId146" Type="http://schemas.openxmlformats.org/officeDocument/2006/relationships/tags" Target="../tags/tag324.xml"/><Relationship Id="rId167" Type="http://schemas.openxmlformats.org/officeDocument/2006/relationships/tags" Target="../tags/tag345.xml"/><Relationship Id="rId188" Type="http://schemas.openxmlformats.org/officeDocument/2006/relationships/tags" Target="../tags/tag366.xml"/><Relationship Id="rId7" Type="http://schemas.openxmlformats.org/officeDocument/2006/relationships/tags" Target="../tags/tag185.xml"/><Relationship Id="rId71" Type="http://schemas.openxmlformats.org/officeDocument/2006/relationships/tags" Target="../tags/tag249.xml"/><Relationship Id="rId92" Type="http://schemas.openxmlformats.org/officeDocument/2006/relationships/tags" Target="../tags/tag270.xml"/><Relationship Id="rId162" Type="http://schemas.openxmlformats.org/officeDocument/2006/relationships/tags" Target="../tags/tag340.xml"/><Relationship Id="rId183" Type="http://schemas.openxmlformats.org/officeDocument/2006/relationships/tags" Target="../tags/tag361.xml"/><Relationship Id="rId2" Type="http://schemas.openxmlformats.org/officeDocument/2006/relationships/tags" Target="../tags/tag180.xml"/><Relationship Id="rId29" Type="http://schemas.openxmlformats.org/officeDocument/2006/relationships/tags" Target="../tags/tag207.xml"/><Relationship Id="rId24" Type="http://schemas.openxmlformats.org/officeDocument/2006/relationships/tags" Target="../tags/tag202.xml"/><Relationship Id="rId40" Type="http://schemas.openxmlformats.org/officeDocument/2006/relationships/tags" Target="../tags/tag218.xml"/><Relationship Id="rId45" Type="http://schemas.openxmlformats.org/officeDocument/2006/relationships/tags" Target="../tags/tag223.xml"/><Relationship Id="rId66" Type="http://schemas.openxmlformats.org/officeDocument/2006/relationships/tags" Target="../tags/tag244.xml"/><Relationship Id="rId87" Type="http://schemas.openxmlformats.org/officeDocument/2006/relationships/tags" Target="../tags/tag265.xml"/><Relationship Id="rId110" Type="http://schemas.openxmlformats.org/officeDocument/2006/relationships/tags" Target="../tags/tag288.xml"/><Relationship Id="rId115" Type="http://schemas.openxmlformats.org/officeDocument/2006/relationships/tags" Target="../tags/tag293.xml"/><Relationship Id="rId131" Type="http://schemas.openxmlformats.org/officeDocument/2006/relationships/tags" Target="../tags/tag309.xml"/><Relationship Id="rId136" Type="http://schemas.openxmlformats.org/officeDocument/2006/relationships/tags" Target="../tags/tag314.xml"/><Relationship Id="rId157" Type="http://schemas.openxmlformats.org/officeDocument/2006/relationships/tags" Target="../tags/tag335.xml"/><Relationship Id="rId178" Type="http://schemas.openxmlformats.org/officeDocument/2006/relationships/tags" Target="../tags/tag356.xml"/><Relationship Id="rId61" Type="http://schemas.openxmlformats.org/officeDocument/2006/relationships/tags" Target="../tags/tag239.xml"/><Relationship Id="rId82" Type="http://schemas.openxmlformats.org/officeDocument/2006/relationships/tags" Target="../tags/tag260.xml"/><Relationship Id="rId152" Type="http://schemas.openxmlformats.org/officeDocument/2006/relationships/tags" Target="../tags/tag330.xml"/><Relationship Id="rId173" Type="http://schemas.openxmlformats.org/officeDocument/2006/relationships/tags" Target="../tags/tag351.xml"/><Relationship Id="rId194" Type="http://schemas.openxmlformats.org/officeDocument/2006/relationships/slideLayout" Target="../slideLayouts/slideLayout6.xml"/><Relationship Id="rId19" Type="http://schemas.openxmlformats.org/officeDocument/2006/relationships/tags" Target="../tags/tag197.xml"/><Relationship Id="rId14" Type="http://schemas.openxmlformats.org/officeDocument/2006/relationships/tags" Target="../tags/tag192.xml"/><Relationship Id="rId30" Type="http://schemas.openxmlformats.org/officeDocument/2006/relationships/tags" Target="../tags/tag208.xml"/><Relationship Id="rId35" Type="http://schemas.openxmlformats.org/officeDocument/2006/relationships/tags" Target="../tags/tag213.xml"/><Relationship Id="rId56" Type="http://schemas.openxmlformats.org/officeDocument/2006/relationships/tags" Target="../tags/tag234.xml"/><Relationship Id="rId77" Type="http://schemas.openxmlformats.org/officeDocument/2006/relationships/tags" Target="../tags/tag255.xml"/><Relationship Id="rId100" Type="http://schemas.openxmlformats.org/officeDocument/2006/relationships/tags" Target="../tags/tag278.xml"/><Relationship Id="rId105" Type="http://schemas.openxmlformats.org/officeDocument/2006/relationships/tags" Target="../tags/tag283.xml"/><Relationship Id="rId126" Type="http://schemas.openxmlformats.org/officeDocument/2006/relationships/tags" Target="../tags/tag304.xml"/><Relationship Id="rId147" Type="http://schemas.openxmlformats.org/officeDocument/2006/relationships/tags" Target="../tags/tag325.xml"/><Relationship Id="rId168" Type="http://schemas.openxmlformats.org/officeDocument/2006/relationships/tags" Target="../tags/tag346.xml"/><Relationship Id="rId8" Type="http://schemas.openxmlformats.org/officeDocument/2006/relationships/tags" Target="../tags/tag186.xml"/><Relationship Id="rId51" Type="http://schemas.openxmlformats.org/officeDocument/2006/relationships/tags" Target="../tags/tag229.xml"/><Relationship Id="rId72" Type="http://schemas.openxmlformats.org/officeDocument/2006/relationships/tags" Target="../tags/tag250.xml"/><Relationship Id="rId93" Type="http://schemas.openxmlformats.org/officeDocument/2006/relationships/tags" Target="../tags/tag271.xml"/><Relationship Id="rId98" Type="http://schemas.openxmlformats.org/officeDocument/2006/relationships/tags" Target="../tags/tag276.xml"/><Relationship Id="rId121" Type="http://schemas.openxmlformats.org/officeDocument/2006/relationships/tags" Target="../tags/tag299.xml"/><Relationship Id="rId142" Type="http://schemas.openxmlformats.org/officeDocument/2006/relationships/tags" Target="../tags/tag320.xml"/><Relationship Id="rId163" Type="http://schemas.openxmlformats.org/officeDocument/2006/relationships/tags" Target="../tags/tag341.xml"/><Relationship Id="rId184" Type="http://schemas.openxmlformats.org/officeDocument/2006/relationships/tags" Target="../tags/tag362.xml"/><Relationship Id="rId189" Type="http://schemas.openxmlformats.org/officeDocument/2006/relationships/tags" Target="../tags/tag367.xml"/><Relationship Id="rId3" Type="http://schemas.openxmlformats.org/officeDocument/2006/relationships/tags" Target="../tags/tag181.xml"/><Relationship Id="rId25" Type="http://schemas.openxmlformats.org/officeDocument/2006/relationships/tags" Target="../tags/tag203.xml"/><Relationship Id="rId46" Type="http://schemas.openxmlformats.org/officeDocument/2006/relationships/tags" Target="../tags/tag224.xml"/><Relationship Id="rId67" Type="http://schemas.openxmlformats.org/officeDocument/2006/relationships/tags" Target="../tags/tag245.xml"/><Relationship Id="rId116" Type="http://schemas.openxmlformats.org/officeDocument/2006/relationships/tags" Target="../tags/tag294.xml"/><Relationship Id="rId137" Type="http://schemas.openxmlformats.org/officeDocument/2006/relationships/tags" Target="../tags/tag315.xml"/><Relationship Id="rId158" Type="http://schemas.openxmlformats.org/officeDocument/2006/relationships/tags" Target="../tags/tag336.xml"/><Relationship Id="rId20" Type="http://schemas.openxmlformats.org/officeDocument/2006/relationships/tags" Target="../tags/tag198.xml"/><Relationship Id="rId41" Type="http://schemas.openxmlformats.org/officeDocument/2006/relationships/tags" Target="../tags/tag219.xml"/><Relationship Id="rId62" Type="http://schemas.openxmlformats.org/officeDocument/2006/relationships/tags" Target="../tags/tag240.xml"/><Relationship Id="rId83" Type="http://schemas.openxmlformats.org/officeDocument/2006/relationships/tags" Target="../tags/tag261.xml"/><Relationship Id="rId88" Type="http://schemas.openxmlformats.org/officeDocument/2006/relationships/tags" Target="../tags/tag266.xml"/><Relationship Id="rId111" Type="http://schemas.openxmlformats.org/officeDocument/2006/relationships/tags" Target="../tags/tag289.xml"/><Relationship Id="rId132" Type="http://schemas.openxmlformats.org/officeDocument/2006/relationships/tags" Target="../tags/tag310.xml"/><Relationship Id="rId153" Type="http://schemas.openxmlformats.org/officeDocument/2006/relationships/tags" Target="../tags/tag331.xml"/><Relationship Id="rId174" Type="http://schemas.openxmlformats.org/officeDocument/2006/relationships/tags" Target="../tags/tag352.xml"/><Relationship Id="rId179" Type="http://schemas.openxmlformats.org/officeDocument/2006/relationships/tags" Target="../tags/tag357.xml"/><Relationship Id="rId190" Type="http://schemas.openxmlformats.org/officeDocument/2006/relationships/tags" Target="../tags/tag368.xml"/><Relationship Id="rId15" Type="http://schemas.openxmlformats.org/officeDocument/2006/relationships/tags" Target="../tags/tag193.xml"/><Relationship Id="rId36" Type="http://schemas.openxmlformats.org/officeDocument/2006/relationships/tags" Target="../tags/tag214.xml"/><Relationship Id="rId57" Type="http://schemas.openxmlformats.org/officeDocument/2006/relationships/tags" Target="../tags/tag235.xml"/><Relationship Id="rId106" Type="http://schemas.openxmlformats.org/officeDocument/2006/relationships/tags" Target="../tags/tag284.xml"/><Relationship Id="rId127" Type="http://schemas.openxmlformats.org/officeDocument/2006/relationships/tags" Target="../tags/tag305.xml"/><Relationship Id="rId10" Type="http://schemas.openxmlformats.org/officeDocument/2006/relationships/tags" Target="../tags/tag188.xml"/><Relationship Id="rId31" Type="http://schemas.openxmlformats.org/officeDocument/2006/relationships/tags" Target="../tags/tag209.xml"/><Relationship Id="rId52" Type="http://schemas.openxmlformats.org/officeDocument/2006/relationships/tags" Target="../tags/tag230.xml"/><Relationship Id="rId73" Type="http://schemas.openxmlformats.org/officeDocument/2006/relationships/tags" Target="../tags/tag251.xml"/><Relationship Id="rId78" Type="http://schemas.openxmlformats.org/officeDocument/2006/relationships/tags" Target="../tags/tag256.xml"/><Relationship Id="rId94" Type="http://schemas.openxmlformats.org/officeDocument/2006/relationships/tags" Target="../tags/tag272.xml"/><Relationship Id="rId99" Type="http://schemas.openxmlformats.org/officeDocument/2006/relationships/tags" Target="../tags/tag277.xml"/><Relationship Id="rId101" Type="http://schemas.openxmlformats.org/officeDocument/2006/relationships/tags" Target="../tags/tag279.xml"/><Relationship Id="rId122" Type="http://schemas.openxmlformats.org/officeDocument/2006/relationships/tags" Target="../tags/tag300.xml"/><Relationship Id="rId143" Type="http://schemas.openxmlformats.org/officeDocument/2006/relationships/tags" Target="../tags/tag321.xml"/><Relationship Id="rId148" Type="http://schemas.openxmlformats.org/officeDocument/2006/relationships/tags" Target="../tags/tag326.xml"/><Relationship Id="rId164" Type="http://schemas.openxmlformats.org/officeDocument/2006/relationships/tags" Target="../tags/tag342.xml"/><Relationship Id="rId169" Type="http://schemas.openxmlformats.org/officeDocument/2006/relationships/tags" Target="../tags/tag347.xml"/><Relationship Id="rId185" Type="http://schemas.openxmlformats.org/officeDocument/2006/relationships/tags" Target="../tags/tag363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80" Type="http://schemas.openxmlformats.org/officeDocument/2006/relationships/tags" Target="../tags/tag358.xml"/><Relationship Id="rId26" Type="http://schemas.openxmlformats.org/officeDocument/2006/relationships/tags" Target="../tags/tag204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397.xml"/><Relationship Id="rId117" Type="http://schemas.openxmlformats.org/officeDocument/2006/relationships/tags" Target="../tags/tag488.xml"/><Relationship Id="rId21" Type="http://schemas.openxmlformats.org/officeDocument/2006/relationships/tags" Target="../tags/tag392.xml"/><Relationship Id="rId42" Type="http://schemas.openxmlformats.org/officeDocument/2006/relationships/tags" Target="../tags/tag413.xml"/><Relationship Id="rId47" Type="http://schemas.openxmlformats.org/officeDocument/2006/relationships/tags" Target="../tags/tag418.xml"/><Relationship Id="rId63" Type="http://schemas.openxmlformats.org/officeDocument/2006/relationships/tags" Target="../tags/tag434.xml"/><Relationship Id="rId68" Type="http://schemas.openxmlformats.org/officeDocument/2006/relationships/tags" Target="../tags/tag439.xml"/><Relationship Id="rId84" Type="http://schemas.openxmlformats.org/officeDocument/2006/relationships/tags" Target="../tags/tag455.xml"/><Relationship Id="rId89" Type="http://schemas.openxmlformats.org/officeDocument/2006/relationships/tags" Target="../tags/tag460.xml"/><Relationship Id="rId112" Type="http://schemas.openxmlformats.org/officeDocument/2006/relationships/tags" Target="../tags/tag483.xml"/><Relationship Id="rId133" Type="http://schemas.openxmlformats.org/officeDocument/2006/relationships/tags" Target="../tags/tag504.xml"/><Relationship Id="rId138" Type="http://schemas.openxmlformats.org/officeDocument/2006/relationships/tags" Target="../tags/tag509.xml"/><Relationship Id="rId154" Type="http://schemas.openxmlformats.org/officeDocument/2006/relationships/tags" Target="../tags/tag525.xml"/><Relationship Id="rId159" Type="http://schemas.openxmlformats.org/officeDocument/2006/relationships/tags" Target="../tags/tag530.xml"/><Relationship Id="rId175" Type="http://schemas.openxmlformats.org/officeDocument/2006/relationships/tags" Target="../tags/tag546.xml"/><Relationship Id="rId170" Type="http://schemas.openxmlformats.org/officeDocument/2006/relationships/tags" Target="../tags/tag541.xml"/><Relationship Id="rId16" Type="http://schemas.openxmlformats.org/officeDocument/2006/relationships/tags" Target="../tags/tag387.xml"/><Relationship Id="rId107" Type="http://schemas.openxmlformats.org/officeDocument/2006/relationships/tags" Target="../tags/tag478.xml"/><Relationship Id="rId11" Type="http://schemas.openxmlformats.org/officeDocument/2006/relationships/tags" Target="../tags/tag382.xml"/><Relationship Id="rId32" Type="http://schemas.openxmlformats.org/officeDocument/2006/relationships/tags" Target="../tags/tag403.xml"/><Relationship Id="rId37" Type="http://schemas.openxmlformats.org/officeDocument/2006/relationships/tags" Target="../tags/tag408.xml"/><Relationship Id="rId53" Type="http://schemas.openxmlformats.org/officeDocument/2006/relationships/tags" Target="../tags/tag424.xml"/><Relationship Id="rId58" Type="http://schemas.openxmlformats.org/officeDocument/2006/relationships/tags" Target="../tags/tag429.xml"/><Relationship Id="rId74" Type="http://schemas.openxmlformats.org/officeDocument/2006/relationships/tags" Target="../tags/tag445.xml"/><Relationship Id="rId79" Type="http://schemas.openxmlformats.org/officeDocument/2006/relationships/tags" Target="../tags/tag450.xml"/><Relationship Id="rId102" Type="http://schemas.openxmlformats.org/officeDocument/2006/relationships/tags" Target="../tags/tag473.xml"/><Relationship Id="rId123" Type="http://schemas.openxmlformats.org/officeDocument/2006/relationships/tags" Target="../tags/tag494.xml"/><Relationship Id="rId128" Type="http://schemas.openxmlformats.org/officeDocument/2006/relationships/tags" Target="../tags/tag499.xml"/><Relationship Id="rId144" Type="http://schemas.openxmlformats.org/officeDocument/2006/relationships/tags" Target="../tags/tag515.xml"/><Relationship Id="rId149" Type="http://schemas.openxmlformats.org/officeDocument/2006/relationships/tags" Target="../tags/tag520.xml"/><Relationship Id="rId5" Type="http://schemas.openxmlformats.org/officeDocument/2006/relationships/tags" Target="../tags/tag376.xml"/><Relationship Id="rId90" Type="http://schemas.openxmlformats.org/officeDocument/2006/relationships/tags" Target="../tags/tag461.xml"/><Relationship Id="rId95" Type="http://schemas.openxmlformats.org/officeDocument/2006/relationships/tags" Target="../tags/tag466.xml"/><Relationship Id="rId160" Type="http://schemas.openxmlformats.org/officeDocument/2006/relationships/tags" Target="../tags/tag531.xml"/><Relationship Id="rId165" Type="http://schemas.openxmlformats.org/officeDocument/2006/relationships/tags" Target="../tags/tag536.xml"/><Relationship Id="rId181" Type="http://schemas.openxmlformats.org/officeDocument/2006/relationships/tags" Target="../tags/tag552.xml"/><Relationship Id="rId22" Type="http://schemas.openxmlformats.org/officeDocument/2006/relationships/tags" Target="../tags/tag393.xml"/><Relationship Id="rId27" Type="http://schemas.openxmlformats.org/officeDocument/2006/relationships/tags" Target="../tags/tag398.xml"/><Relationship Id="rId43" Type="http://schemas.openxmlformats.org/officeDocument/2006/relationships/tags" Target="../tags/tag414.xml"/><Relationship Id="rId48" Type="http://schemas.openxmlformats.org/officeDocument/2006/relationships/tags" Target="../tags/tag419.xml"/><Relationship Id="rId64" Type="http://schemas.openxmlformats.org/officeDocument/2006/relationships/tags" Target="../tags/tag435.xml"/><Relationship Id="rId69" Type="http://schemas.openxmlformats.org/officeDocument/2006/relationships/tags" Target="../tags/tag440.xml"/><Relationship Id="rId113" Type="http://schemas.openxmlformats.org/officeDocument/2006/relationships/tags" Target="../tags/tag484.xml"/><Relationship Id="rId118" Type="http://schemas.openxmlformats.org/officeDocument/2006/relationships/tags" Target="../tags/tag489.xml"/><Relationship Id="rId134" Type="http://schemas.openxmlformats.org/officeDocument/2006/relationships/tags" Target="../tags/tag505.xml"/><Relationship Id="rId139" Type="http://schemas.openxmlformats.org/officeDocument/2006/relationships/tags" Target="../tags/tag510.xml"/><Relationship Id="rId80" Type="http://schemas.openxmlformats.org/officeDocument/2006/relationships/tags" Target="../tags/tag451.xml"/><Relationship Id="rId85" Type="http://schemas.openxmlformats.org/officeDocument/2006/relationships/tags" Target="../tags/tag456.xml"/><Relationship Id="rId150" Type="http://schemas.openxmlformats.org/officeDocument/2006/relationships/tags" Target="../tags/tag521.xml"/><Relationship Id="rId155" Type="http://schemas.openxmlformats.org/officeDocument/2006/relationships/tags" Target="../tags/tag526.xml"/><Relationship Id="rId171" Type="http://schemas.openxmlformats.org/officeDocument/2006/relationships/tags" Target="../tags/tag542.xml"/><Relationship Id="rId176" Type="http://schemas.openxmlformats.org/officeDocument/2006/relationships/tags" Target="../tags/tag547.xml"/><Relationship Id="rId12" Type="http://schemas.openxmlformats.org/officeDocument/2006/relationships/tags" Target="../tags/tag383.xml"/><Relationship Id="rId17" Type="http://schemas.openxmlformats.org/officeDocument/2006/relationships/tags" Target="../tags/tag388.xml"/><Relationship Id="rId33" Type="http://schemas.openxmlformats.org/officeDocument/2006/relationships/tags" Target="../tags/tag404.xml"/><Relationship Id="rId38" Type="http://schemas.openxmlformats.org/officeDocument/2006/relationships/tags" Target="../tags/tag409.xml"/><Relationship Id="rId59" Type="http://schemas.openxmlformats.org/officeDocument/2006/relationships/tags" Target="../tags/tag430.xml"/><Relationship Id="rId103" Type="http://schemas.openxmlformats.org/officeDocument/2006/relationships/tags" Target="../tags/tag474.xml"/><Relationship Id="rId108" Type="http://schemas.openxmlformats.org/officeDocument/2006/relationships/tags" Target="../tags/tag479.xml"/><Relationship Id="rId124" Type="http://schemas.openxmlformats.org/officeDocument/2006/relationships/tags" Target="../tags/tag495.xml"/><Relationship Id="rId129" Type="http://schemas.openxmlformats.org/officeDocument/2006/relationships/tags" Target="../tags/tag500.xml"/><Relationship Id="rId54" Type="http://schemas.openxmlformats.org/officeDocument/2006/relationships/tags" Target="../tags/tag425.xml"/><Relationship Id="rId70" Type="http://schemas.openxmlformats.org/officeDocument/2006/relationships/tags" Target="../tags/tag441.xml"/><Relationship Id="rId75" Type="http://schemas.openxmlformats.org/officeDocument/2006/relationships/tags" Target="../tags/tag446.xml"/><Relationship Id="rId91" Type="http://schemas.openxmlformats.org/officeDocument/2006/relationships/tags" Target="../tags/tag462.xml"/><Relationship Id="rId96" Type="http://schemas.openxmlformats.org/officeDocument/2006/relationships/tags" Target="../tags/tag467.xml"/><Relationship Id="rId140" Type="http://schemas.openxmlformats.org/officeDocument/2006/relationships/tags" Target="../tags/tag511.xml"/><Relationship Id="rId145" Type="http://schemas.openxmlformats.org/officeDocument/2006/relationships/tags" Target="../tags/tag516.xml"/><Relationship Id="rId161" Type="http://schemas.openxmlformats.org/officeDocument/2006/relationships/tags" Target="../tags/tag532.xml"/><Relationship Id="rId166" Type="http://schemas.openxmlformats.org/officeDocument/2006/relationships/tags" Target="../tags/tag537.xml"/><Relationship Id="rId182" Type="http://schemas.openxmlformats.org/officeDocument/2006/relationships/tags" Target="../tags/tag55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23" Type="http://schemas.openxmlformats.org/officeDocument/2006/relationships/tags" Target="../tags/tag394.xml"/><Relationship Id="rId28" Type="http://schemas.openxmlformats.org/officeDocument/2006/relationships/tags" Target="../tags/tag399.xml"/><Relationship Id="rId49" Type="http://schemas.openxmlformats.org/officeDocument/2006/relationships/tags" Target="../tags/tag420.xml"/><Relationship Id="rId114" Type="http://schemas.openxmlformats.org/officeDocument/2006/relationships/tags" Target="../tags/tag485.xml"/><Relationship Id="rId119" Type="http://schemas.openxmlformats.org/officeDocument/2006/relationships/tags" Target="../tags/tag490.xml"/><Relationship Id="rId44" Type="http://schemas.openxmlformats.org/officeDocument/2006/relationships/tags" Target="../tags/tag415.xml"/><Relationship Id="rId60" Type="http://schemas.openxmlformats.org/officeDocument/2006/relationships/tags" Target="../tags/tag431.xml"/><Relationship Id="rId65" Type="http://schemas.openxmlformats.org/officeDocument/2006/relationships/tags" Target="../tags/tag436.xml"/><Relationship Id="rId81" Type="http://schemas.openxmlformats.org/officeDocument/2006/relationships/tags" Target="../tags/tag452.xml"/><Relationship Id="rId86" Type="http://schemas.openxmlformats.org/officeDocument/2006/relationships/tags" Target="../tags/tag457.xml"/><Relationship Id="rId130" Type="http://schemas.openxmlformats.org/officeDocument/2006/relationships/tags" Target="../tags/tag501.xml"/><Relationship Id="rId135" Type="http://schemas.openxmlformats.org/officeDocument/2006/relationships/tags" Target="../tags/tag506.xml"/><Relationship Id="rId151" Type="http://schemas.openxmlformats.org/officeDocument/2006/relationships/tags" Target="../tags/tag522.xml"/><Relationship Id="rId156" Type="http://schemas.openxmlformats.org/officeDocument/2006/relationships/tags" Target="../tags/tag527.xml"/><Relationship Id="rId177" Type="http://schemas.openxmlformats.org/officeDocument/2006/relationships/tags" Target="../tags/tag548.xml"/><Relationship Id="rId4" Type="http://schemas.openxmlformats.org/officeDocument/2006/relationships/tags" Target="../tags/tag375.xml"/><Relationship Id="rId9" Type="http://schemas.openxmlformats.org/officeDocument/2006/relationships/tags" Target="../tags/tag380.xml"/><Relationship Id="rId172" Type="http://schemas.openxmlformats.org/officeDocument/2006/relationships/tags" Target="../tags/tag543.xml"/><Relationship Id="rId180" Type="http://schemas.openxmlformats.org/officeDocument/2006/relationships/tags" Target="../tags/tag551.xml"/><Relationship Id="rId13" Type="http://schemas.openxmlformats.org/officeDocument/2006/relationships/tags" Target="../tags/tag384.xml"/><Relationship Id="rId18" Type="http://schemas.openxmlformats.org/officeDocument/2006/relationships/tags" Target="../tags/tag389.xml"/><Relationship Id="rId39" Type="http://schemas.openxmlformats.org/officeDocument/2006/relationships/tags" Target="../tags/tag410.xml"/><Relationship Id="rId109" Type="http://schemas.openxmlformats.org/officeDocument/2006/relationships/tags" Target="../tags/tag480.xml"/><Relationship Id="rId34" Type="http://schemas.openxmlformats.org/officeDocument/2006/relationships/tags" Target="../tags/tag405.xml"/><Relationship Id="rId50" Type="http://schemas.openxmlformats.org/officeDocument/2006/relationships/tags" Target="../tags/tag421.xml"/><Relationship Id="rId55" Type="http://schemas.openxmlformats.org/officeDocument/2006/relationships/tags" Target="../tags/tag426.xml"/><Relationship Id="rId76" Type="http://schemas.openxmlformats.org/officeDocument/2006/relationships/tags" Target="../tags/tag447.xml"/><Relationship Id="rId97" Type="http://schemas.openxmlformats.org/officeDocument/2006/relationships/tags" Target="../tags/tag468.xml"/><Relationship Id="rId104" Type="http://schemas.openxmlformats.org/officeDocument/2006/relationships/tags" Target="../tags/tag475.xml"/><Relationship Id="rId120" Type="http://schemas.openxmlformats.org/officeDocument/2006/relationships/tags" Target="../tags/tag491.xml"/><Relationship Id="rId125" Type="http://schemas.openxmlformats.org/officeDocument/2006/relationships/tags" Target="../tags/tag496.xml"/><Relationship Id="rId141" Type="http://schemas.openxmlformats.org/officeDocument/2006/relationships/tags" Target="../tags/tag512.xml"/><Relationship Id="rId146" Type="http://schemas.openxmlformats.org/officeDocument/2006/relationships/tags" Target="../tags/tag517.xml"/><Relationship Id="rId167" Type="http://schemas.openxmlformats.org/officeDocument/2006/relationships/tags" Target="../tags/tag538.xml"/><Relationship Id="rId7" Type="http://schemas.openxmlformats.org/officeDocument/2006/relationships/tags" Target="../tags/tag378.xml"/><Relationship Id="rId71" Type="http://schemas.openxmlformats.org/officeDocument/2006/relationships/tags" Target="../tags/tag442.xml"/><Relationship Id="rId92" Type="http://schemas.openxmlformats.org/officeDocument/2006/relationships/tags" Target="../tags/tag463.xml"/><Relationship Id="rId162" Type="http://schemas.openxmlformats.org/officeDocument/2006/relationships/tags" Target="../tags/tag533.xml"/><Relationship Id="rId183" Type="http://schemas.openxmlformats.org/officeDocument/2006/relationships/slideLayout" Target="../slideLayouts/slideLayout6.xml"/><Relationship Id="rId2" Type="http://schemas.openxmlformats.org/officeDocument/2006/relationships/tags" Target="../tags/tag373.xml"/><Relationship Id="rId29" Type="http://schemas.openxmlformats.org/officeDocument/2006/relationships/tags" Target="../tags/tag400.xml"/><Relationship Id="rId24" Type="http://schemas.openxmlformats.org/officeDocument/2006/relationships/tags" Target="../tags/tag395.xml"/><Relationship Id="rId40" Type="http://schemas.openxmlformats.org/officeDocument/2006/relationships/tags" Target="../tags/tag411.xml"/><Relationship Id="rId45" Type="http://schemas.openxmlformats.org/officeDocument/2006/relationships/tags" Target="../tags/tag416.xml"/><Relationship Id="rId66" Type="http://schemas.openxmlformats.org/officeDocument/2006/relationships/tags" Target="../tags/tag437.xml"/><Relationship Id="rId87" Type="http://schemas.openxmlformats.org/officeDocument/2006/relationships/tags" Target="../tags/tag458.xml"/><Relationship Id="rId110" Type="http://schemas.openxmlformats.org/officeDocument/2006/relationships/tags" Target="../tags/tag481.xml"/><Relationship Id="rId115" Type="http://schemas.openxmlformats.org/officeDocument/2006/relationships/tags" Target="../tags/tag486.xml"/><Relationship Id="rId131" Type="http://schemas.openxmlformats.org/officeDocument/2006/relationships/tags" Target="../tags/tag502.xml"/><Relationship Id="rId136" Type="http://schemas.openxmlformats.org/officeDocument/2006/relationships/tags" Target="../tags/tag507.xml"/><Relationship Id="rId157" Type="http://schemas.openxmlformats.org/officeDocument/2006/relationships/tags" Target="../tags/tag528.xml"/><Relationship Id="rId178" Type="http://schemas.openxmlformats.org/officeDocument/2006/relationships/tags" Target="../tags/tag549.xml"/><Relationship Id="rId61" Type="http://schemas.openxmlformats.org/officeDocument/2006/relationships/tags" Target="../tags/tag432.xml"/><Relationship Id="rId82" Type="http://schemas.openxmlformats.org/officeDocument/2006/relationships/tags" Target="../tags/tag453.xml"/><Relationship Id="rId152" Type="http://schemas.openxmlformats.org/officeDocument/2006/relationships/tags" Target="../tags/tag523.xml"/><Relationship Id="rId173" Type="http://schemas.openxmlformats.org/officeDocument/2006/relationships/tags" Target="../tags/tag544.xml"/><Relationship Id="rId19" Type="http://schemas.openxmlformats.org/officeDocument/2006/relationships/tags" Target="../tags/tag390.xml"/><Relationship Id="rId14" Type="http://schemas.openxmlformats.org/officeDocument/2006/relationships/tags" Target="../tags/tag385.xml"/><Relationship Id="rId30" Type="http://schemas.openxmlformats.org/officeDocument/2006/relationships/tags" Target="../tags/tag401.xml"/><Relationship Id="rId35" Type="http://schemas.openxmlformats.org/officeDocument/2006/relationships/tags" Target="../tags/tag406.xml"/><Relationship Id="rId56" Type="http://schemas.openxmlformats.org/officeDocument/2006/relationships/tags" Target="../tags/tag427.xml"/><Relationship Id="rId77" Type="http://schemas.openxmlformats.org/officeDocument/2006/relationships/tags" Target="../tags/tag448.xml"/><Relationship Id="rId100" Type="http://schemas.openxmlformats.org/officeDocument/2006/relationships/tags" Target="../tags/tag471.xml"/><Relationship Id="rId105" Type="http://schemas.openxmlformats.org/officeDocument/2006/relationships/tags" Target="../tags/tag476.xml"/><Relationship Id="rId126" Type="http://schemas.openxmlformats.org/officeDocument/2006/relationships/tags" Target="../tags/tag497.xml"/><Relationship Id="rId147" Type="http://schemas.openxmlformats.org/officeDocument/2006/relationships/tags" Target="../tags/tag518.xml"/><Relationship Id="rId168" Type="http://schemas.openxmlformats.org/officeDocument/2006/relationships/tags" Target="../tags/tag539.xml"/><Relationship Id="rId8" Type="http://schemas.openxmlformats.org/officeDocument/2006/relationships/tags" Target="../tags/tag379.xml"/><Relationship Id="rId51" Type="http://schemas.openxmlformats.org/officeDocument/2006/relationships/tags" Target="../tags/tag422.xml"/><Relationship Id="rId72" Type="http://schemas.openxmlformats.org/officeDocument/2006/relationships/tags" Target="../tags/tag443.xml"/><Relationship Id="rId93" Type="http://schemas.openxmlformats.org/officeDocument/2006/relationships/tags" Target="../tags/tag464.xml"/><Relationship Id="rId98" Type="http://schemas.openxmlformats.org/officeDocument/2006/relationships/tags" Target="../tags/tag469.xml"/><Relationship Id="rId121" Type="http://schemas.openxmlformats.org/officeDocument/2006/relationships/tags" Target="../tags/tag492.xml"/><Relationship Id="rId142" Type="http://schemas.openxmlformats.org/officeDocument/2006/relationships/tags" Target="../tags/tag513.xml"/><Relationship Id="rId163" Type="http://schemas.openxmlformats.org/officeDocument/2006/relationships/tags" Target="../tags/tag534.xml"/><Relationship Id="rId3" Type="http://schemas.openxmlformats.org/officeDocument/2006/relationships/tags" Target="../tags/tag374.xml"/><Relationship Id="rId25" Type="http://schemas.openxmlformats.org/officeDocument/2006/relationships/tags" Target="../tags/tag396.xml"/><Relationship Id="rId46" Type="http://schemas.openxmlformats.org/officeDocument/2006/relationships/tags" Target="../tags/tag417.xml"/><Relationship Id="rId67" Type="http://schemas.openxmlformats.org/officeDocument/2006/relationships/tags" Target="../tags/tag438.xml"/><Relationship Id="rId116" Type="http://schemas.openxmlformats.org/officeDocument/2006/relationships/tags" Target="../tags/tag487.xml"/><Relationship Id="rId137" Type="http://schemas.openxmlformats.org/officeDocument/2006/relationships/tags" Target="../tags/tag508.xml"/><Relationship Id="rId158" Type="http://schemas.openxmlformats.org/officeDocument/2006/relationships/tags" Target="../tags/tag529.xml"/><Relationship Id="rId20" Type="http://schemas.openxmlformats.org/officeDocument/2006/relationships/tags" Target="../tags/tag391.xml"/><Relationship Id="rId41" Type="http://schemas.openxmlformats.org/officeDocument/2006/relationships/tags" Target="../tags/tag412.xml"/><Relationship Id="rId62" Type="http://schemas.openxmlformats.org/officeDocument/2006/relationships/tags" Target="../tags/tag433.xml"/><Relationship Id="rId83" Type="http://schemas.openxmlformats.org/officeDocument/2006/relationships/tags" Target="../tags/tag454.xml"/><Relationship Id="rId88" Type="http://schemas.openxmlformats.org/officeDocument/2006/relationships/tags" Target="../tags/tag459.xml"/><Relationship Id="rId111" Type="http://schemas.openxmlformats.org/officeDocument/2006/relationships/tags" Target="../tags/tag482.xml"/><Relationship Id="rId132" Type="http://schemas.openxmlformats.org/officeDocument/2006/relationships/tags" Target="../tags/tag503.xml"/><Relationship Id="rId153" Type="http://schemas.openxmlformats.org/officeDocument/2006/relationships/tags" Target="../tags/tag524.xml"/><Relationship Id="rId174" Type="http://schemas.openxmlformats.org/officeDocument/2006/relationships/tags" Target="../tags/tag545.xml"/><Relationship Id="rId179" Type="http://schemas.openxmlformats.org/officeDocument/2006/relationships/tags" Target="../tags/tag550.xml"/><Relationship Id="rId15" Type="http://schemas.openxmlformats.org/officeDocument/2006/relationships/tags" Target="../tags/tag386.xml"/><Relationship Id="rId36" Type="http://schemas.openxmlformats.org/officeDocument/2006/relationships/tags" Target="../tags/tag407.xml"/><Relationship Id="rId57" Type="http://schemas.openxmlformats.org/officeDocument/2006/relationships/tags" Target="../tags/tag428.xml"/><Relationship Id="rId106" Type="http://schemas.openxmlformats.org/officeDocument/2006/relationships/tags" Target="../tags/tag477.xml"/><Relationship Id="rId127" Type="http://schemas.openxmlformats.org/officeDocument/2006/relationships/tags" Target="../tags/tag498.xml"/><Relationship Id="rId10" Type="http://schemas.openxmlformats.org/officeDocument/2006/relationships/tags" Target="../tags/tag381.xml"/><Relationship Id="rId31" Type="http://schemas.openxmlformats.org/officeDocument/2006/relationships/tags" Target="../tags/tag402.xml"/><Relationship Id="rId52" Type="http://schemas.openxmlformats.org/officeDocument/2006/relationships/tags" Target="../tags/tag423.xml"/><Relationship Id="rId73" Type="http://schemas.openxmlformats.org/officeDocument/2006/relationships/tags" Target="../tags/tag444.xml"/><Relationship Id="rId78" Type="http://schemas.openxmlformats.org/officeDocument/2006/relationships/tags" Target="../tags/tag449.xml"/><Relationship Id="rId94" Type="http://schemas.openxmlformats.org/officeDocument/2006/relationships/tags" Target="../tags/tag465.xml"/><Relationship Id="rId99" Type="http://schemas.openxmlformats.org/officeDocument/2006/relationships/tags" Target="../tags/tag470.xml"/><Relationship Id="rId101" Type="http://schemas.openxmlformats.org/officeDocument/2006/relationships/tags" Target="../tags/tag472.xml"/><Relationship Id="rId122" Type="http://schemas.openxmlformats.org/officeDocument/2006/relationships/tags" Target="../tags/tag493.xml"/><Relationship Id="rId143" Type="http://schemas.openxmlformats.org/officeDocument/2006/relationships/tags" Target="../tags/tag514.xml"/><Relationship Id="rId148" Type="http://schemas.openxmlformats.org/officeDocument/2006/relationships/tags" Target="../tags/tag519.xml"/><Relationship Id="rId164" Type="http://schemas.openxmlformats.org/officeDocument/2006/relationships/tags" Target="../tags/tag535.xml"/><Relationship Id="rId169" Type="http://schemas.openxmlformats.org/officeDocument/2006/relationships/tags" Target="../tags/tag540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579.xml"/><Relationship Id="rId117" Type="http://schemas.openxmlformats.org/officeDocument/2006/relationships/tags" Target="../tags/tag670.xml"/><Relationship Id="rId21" Type="http://schemas.openxmlformats.org/officeDocument/2006/relationships/tags" Target="../tags/tag574.xml"/><Relationship Id="rId42" Type="http://schemas.openxmlformats.org/officeDocument/2006/relationships/tags" Target="../tags/tag595.xml"/><Relationship Id="rId47" Type="http://schemas.openxmlformats.org/officeDocument/2006/relationships/tags" Target="../tags/tag600.xml"/><Relationship Id="rId63" Type="http://schemas.openxmlformats.org/officeDocument/2006/relationships/tags" Target="../tags/tag616.xml"/><Relationship Id="rId68" Type="http://schemas.openxmlformats.org/officeDocument/2006/relationships/tags" Target="../tags/tag621.xml"/><Relationship Id="rId84" Type="http://schemas.openxmlformats.org/officeDocument/2006/relationships/tags" Target="../tags/tag637.xml"/><Relationship Id="rId89" Type="http://schemas.openxmlformats.org/officeDocument/2006/relationships/tags" Target="../tags/tag642.xml"/><Relationship Id="rId112" Type="http://schemas.openxmlformats.org/officeDocument/2006/relationships/tags" Target="../tags/tag665.xml"/><Relationship Id="rId133" Type="http://schemas.openxmlformats.org/officeDocument/2006/relationships/tags" Target="../tags/tag686.xml"/><Relationship Id="rId138" Type="http://schemas.openxmlformats.org/officeDocument/2006/relationships/tags" Target="../tags/tag691.xml"/><Relationship Id="rId154" Type="http://schemas.openxmlformats.org/officeDocument/2006/relationships/tags" Target="../tags/tag707.xml"/><Relationship Id="rId159" Type="http://schemas.openxmlformats.org/officeDocument/2006/relationships/tags" Target="../tags/tag712.xml"/><Relationship Id="rId175" Type="http://schemas.openxmlformats.org/officeDocument/2006/relationships/tags" Target="../tags/tag728.xml"/><Relationship Id="rId170" Type="http://schemas.openxmlformats.org/officeDocument/2006/relationships/tags" Target="../tags/tag723.xml"/><Relationship Id="rId16" Type="http://schemas.openxmlformats.org/officeDocument/2006/relationships/tags" Target="../tags/tag569.xml"/><Relationship Id="rId107" Type="http://schemas.openxmlformats.org/officeDocument/2006/relationships/tags" Target="../tags/tag660.xml"/><Relationship Id="rId11" Type="http://schemas.openxmlformats.org/officeDocument/2006/relationships/tags" Target="../tags/tag564.xml"/><Relationship Id="rId32" Type="http://schemas.openxmlformats.org/officeDocument/2006/relationships/tags" Target="../tags/tag585.xml"/><Relationship Id="rId37" Type="http://schemas.openxmlformats.org/officeDocument/2006/relationships/tags" Target="../tags/tag590.xml"/><Relationship Id="rId53" Type="http://schemas.openxmlformats.org/officeDocument/2006/relationships/tags" Target="../tags/tag606.xml"/><Relationship Id="rId58" Type="http://schemas.openxmlformats.org/officeDocument/2006/relationships/tags" Target="../tags/tag611.xml"/><Relationship Id="rId74" Type="http://schemas.openxmlformats.org/officeDocument/2006/relationships/tags" Target="../tags/tag627.xml"/><Relationship Id="rId79" Type="http://schemas.openxmlformats.org/officeDocument/2006/relationships/tags" Target="../tags/tag632.xml"/><Relationship Id="rId102" Type="http://schemas.openxmlformats.org/officeDocument/2006/relationships/tags" Target="../tags/tag655.xml"/><Relationship Id="rId123" Type="http://schemas.openxmlformats.org/officeDocument/2006/relationships/tags" Target="../tags/tag676.xml"/><Relationship Id="rId128" Type="http://schemas.openxmlformats.org/officeDocument/2006/relationships/tags" Target="../tags/tag681.xml"/><Relationship Id="rId144" Type="http://schemas.openxmlformats.org/officeDocument/2006/relationships/tags" Target="../tags/tag697.xml"/><Relationship Id="rId149" Type="http://schemas.openxmlformats.org/officeDocument/2006/relationships/tags" Target="../tags/tag702.xml"/><Relationship Id="rId5" Type="http://schemas.openxmlformats.org/officeDocument/2006/relationships/tags" Target="../tags/tag558.xml"/><Relationship Id="rId90" Type="http://schemas.openxmlformats.org/officeDocument/2006/relationships/tags" Target="../tags/tag643.xml"/><Relationship Id="rId95" Type="http://schemas.openxmlformats.org/officeDocument/2006/relationships/tags" Target="../tags/tag648.xml"/><Relationship Id="rId160" Type="http://schemas.openxmlformats.org/officeDocument/2006/relationships/tags" Target="../tags/tag713.xml"/><Relationship Id="rId165" Type="http://schemas.openxmlformats.org/officeDocument/2006/relationships/tags" Target="../tags/tag718.xml"/><Relationship Id="rId22" Type="http://schemas.openxmlformats.org/officeDocument/2006/relationships/tags" Target="../tags/tag575.xml"/><Relationship Id="rId27" Type="http://schemas.openxmlformats.org/officeDocument/2006/relationships/tags" Target="../tags/tag580.xml"/><Relationship Id="rId43" Type="http://schemas.openxmlformats.org/officeDocument/2006/relationships/tags" Target="../tags/tag596.xml"/><Relationship Id="rId48" Type="http://schemas.openxmlformats.org/officeDocument/2006/relationships/tags" Target="../tags/tag601.xml"/><Relationship Id="rId64" Type="http://schemas.openxmlformats.org/officeDocument/2006/relationships/tags" Target="../tags/tag617.xml"/><Relationship Id="rId69" Type="http://schemas.openxmlformats.org/officeDocument/2006/relationships/tags" Target="../tags/tag622.xml"/><Relationship Id="rId113" Type="http://schemas.openxmlformats.org/officeDocument/2006/relationships/tags" Target="../tags/tag666.xml"/><Relationship Id="rId118" Type="http://schemas.openxmlformats.org/officeDocument/2006/relationships/tags" Target="../tags/tag671.xml"/><Relationship Id="rId134" Type="http://schemas.openxmlformats.org/officeDocument/2006/relationships/tags" Target="../tags/tag687.xml"/><Relationship Id="rId139" Type="http://schemas.openxmlformats.org/officeDocument/2006/relationships/tags" Target="../tags/tag692.xml"/><Relationship Id="rId80" Type="http://schemas.openxmlformats.org/officeDocument/2006/relationships/tags" Target="../tags/tag633.xml"/><Relationship Id="rId85" Type="http://schemas.openxmlformats.org/officeDocument/2006/relationships/tags" Target="../tags/tag638.xml"/><Relationship Id="rId150" Type="http://schemas.openxmlformats.org/officeDocument/2006/relationships/tags" Target="../tags/tag703.xml"/><Relationship Id="rId155" Type="http://schemas.openxmlformats.org/officeDocument/2006/relationships/tags" Target="../tags/tag708.xml"/><Relationship Id="rId171" Type="http://schemas.openxmlformats.org/officeDocument/2006/relationships/tags" Target="../tags/tag724.xml"/><Relationship Id="rId176" Type="http://schemas.openxmlformats.org/officeDocument/2006/relationships/tags" Target="../tags/tag729.xml"/><Relationship Id="rId12" Type="http://schemas.openxmlformats.org/officeDocument/2006/relationships/tags" Target="../tags/tag565.xml"/><Relationship Id="rId17" Type="http://schemas.openxmlformats.org/officeDocument/2006/relationships/tags" Target="../tags/tag570.xml"/><Relationship Id="rId33" Type="http://schemas.openxmlformats.org/officeDocument/2006/relationships/tags" Target="../tags/tag586.xml"/><Relationship Id="rId38" Type="http://schemas.openxmlformats.org/officeDocument/2006/relationships/tags" Target="../tags/tag591.xml"/><Relationship Id="rId59" Type="http://schemas.openxmlformats.org/officeDocument/2006/relationships/tags" Target="../tags/tag612.xml"/><Relationship Id="rId103" Type="http://schemas.openxmlformats.org/officeDocument/2006/relationships/tags" Target="../tags/tag656.xml"/><Relationship Id="rId108" Type="http://schemas.openxmlformats.org/officeDocument/2006/relationships/tags" Target="../tags/tag661.xml"/><Relationship Id="rId124" Type="http://schemas.openxmlformats.org/officeDocument/2006/relationships/tags" Target="../tags/tag677.xml"/><Relationship Id="rId129" Type="http://schemas.openxmlformats.org/officeDocument/2006/relationships/tags" Target="../tags/tag682.xml"/><Relationship Id="rId54" Type="http://schemas.openxmlformats.org/officeDocument/2006/relationships/tags" Target="../tags/tag607.xml"/><Relationship Id="rId70" Type="http://schemas.openxmlformats.org/officeDocument/2006/relationships/tags" Target="../tags/tag623.xml"/><Relationship Id="rId75" Type="http://schemas.openxmlformats.org/officeDocument/2006/relationships/tags" Target="../tags/tag628.xml"/><Relationship Id="rId91" Type="http://schemas.openxmlformats.org/officeDocument/2006/relationships/tags" Target="../tags/tag644.xml"/><Relationship Id="rId96" Type="http://schemas.openxmlformats.org/officeDocument/2006/relationships/tags" Target="../tags/tag649.xml"/><Relationship Id="rId140" Type="http://schemas.openxmlformats.org/officeDocument/2006/relationships/tags" Target="../tags/tag693.xml"/><Relationship Id="rId145" Type="http://schemas.openxmlformats.org/officeDocument/2006/relationships/tags" Target="../tags/tag698.xml"/><Relationship Id="rId161" Type="http://schemas.openxmlformats.org/officeDocument/2006/relationships/tags" Target="../tags/tag714.xml"/><Relationship Id="rId166" Type="http://schemas.openxmlformats.org/officeDocument/2006/relationships/tags" Target="../tags/tag719.xml"/><Relationship Id="rId1" Type="http://schemas.openxmlformats.org/officeDocument/2006/relationships/tags" Target="../tags/tag554.xml"/><Relationship Id="rId6" Type="http://schemas.openxmlformats.org/officeDocument/2006/relationships/tags" Target="../tags/tag559.xml"/><Relationship Id="rId23" Type="http://schemas.openxmlformats.org/officeDocument/2006/relationships/tags" Target="../tags/tag576.xml"/><Relationship Id="rId28" Type="http://schemas.openxmlformats.org/officeDocument/2006/relationships/tags" Target="../tags/tag581.xml"/><Relationship Id="rId49" Type="http://schemas.openxmlformats.org/officeDocument/2006/relationships/tags" Target="../tags/tag602.xml"/><Relationship Id="rId114" Type="http://schemas.openxmlformats.org/officeDocument/2006/relationships/tags" Target="../tags/tag667.xml"/><Relationship Id="rId119" Type="http://schemas.openxmlformats.org/officeDocument/2006/relationships/tags" Target="../tags/tag672.xml"/><Relationship Id="rId10" Type="http://schemas.openxmlformats.org/officeDocument/2006/relationships/tags" Target="../tags/tag563.xml"/><Relationship Id="rId31" Type="http://schemas.openxmlformats.org/officeDocument/2006/relationships/tags" Target="../tags/tag584.xml"/><Relationship Id="rId44" Type="http://schemas.openxmlformats.org/officeDocument/2006/relationships/tags" Target="../tags/tag597.xml"/><Relationship Id="rId52" Type="http://schemas.openxmlformats.org/officeDocument/2006/relationships/tags" Target="../tags/tag605.xml"/><Relationship Id="rId60" Type="http://schemas.openxmlformats.org/officeDocument/2006/relationships/tags" Target="../tags/tag613.xml"/><Relationship Id="rId65" Type="http://schemas.openxmlformats.org/officeDocument/2006/relationships/tags" Target="../tags/tag618.xml"/><Relationship Id="rId73" Type="http://schemas.openxmlformats.org/officeDocument/2006/relationships/tags" Target="../tags/tag626.xml"/><Relationship Id="rId78" Type="http://schemas.openxmlformats.org/officeDocument/2006/relationships/tags" Target="../tags/tag631.xml"/><Relationship Id="rId81" Type="http://schemas.openxmlformats.org/officeDocument/2006/relationships/tags" Target="../tags/tag634.xml"/><Relationship Id="rId86" Type="http://schemas.openxmlformats.org/officeDocument/2006/relationships/tags" Target="../tags/tag639.xml"/><Relationship Id="rId94" Type="http://schemas.openxmlformats.org/officeDocument/2006/relationships/tags" Target="../tags/tag647.xml"/><Relationship Id="rId99" Type="http://schemas.openxmlformats.org/officeDocument/2006/relationships/tags" Target="../tags/tag652.xml"/><Relationship Id="rId101" Type="http://schemas.openxmlformats.org/officeDocument/2006/relationships/tags" Target="../tags/tag654.xml"/><Relationship Id="rId122" Type="http://schemas.openxmlformats.org/officeDocument/2006/relationships/tags" Target="../tags/tag675.xml"/><Relationship Id="rId130" Type="http://schemas.openxmlformats.org/officeDocument/2006/relationships/tags" Target="../tags/tag683.xml"/><Relationship Id="rId135" Type="http://schemas.openxmlformats.org/officeDocument/2006/relationships/tags" Target="../tags/tag688.xml"/><Relationship Id="rId143" Type="http://schemas.openxmlformats.org/officeDocument/2006/relationships/tags" Target="../tags/tag696.xml"/><Relationship Id="rId148" Type="http://schemas.openxmlformats.org/officeDocument/2006/relationships/tags" Target="../tags/tag701.xml"/><Relationship Id="rId151" Type="http://schemas.openxmlformats.org/officeDocument/2006/relationships/tags" Target="../tags/tag704.xml"/><Relationship Id="rId156" Type="http://schemas.openxmlformats.org/officeDocument/2006/relationships/tags" Target="../tags/tag709.xml"/><Relationship Id="rId164" Type="http://schemas.openxmlformats.org/officeDocument/2006/relationships/tags" Target="../tags/tag717.xml"/><Relationship Id="rId169" Type="http://schemas.openxmlformats.org/officeDocument/2006/relationships/tags" Target="../tags/tag722.xml"/><Relationship Id="rId177" Type="http://schemas.openxmlformats.org/officeDocument/2006/relationships/tags" Target="../tags/tag730.xml"/><Relationship Id="rId4" Type="http://schemas.openxmlformats.org/officeDocument/2006/relationships/tags" Target="../tags/tag557.xml"/><Relationship Id="rId9" Type="http://schemas.openxmlformats.org/officeDocument/2006/relationships/tags" Target="../tags/tag562.xml"/><Relationship Id="rId172" Type="http://schemas.openxmlformats.org/officeDocument/2006/relationships/tags" Target="../tags/tag725.xml"/><Relationship Id="rId13" Type="http://schemas.openxmlformats.org/officeDocument/2006/relationships/tags" Target="../tags/tag566.xml"/><Relationship Id="rId18" Type="http://schemas.openxmlformats.org/officeDocument/2006/relationships/tags" Target="../tags/tag571.xml"/><Relationship Id="rId39" Type="http://schemas.openxmlformats.org/officeDocument/2006/relationships/tags" Target="../tags/tag592.xml"/><Relationship Id="rId109" Type="http://schemas.openxmlformats.org/officeDocument/2006/relationships/tags" Target="../tags/tag662.xml"/><Relationship Id="rId34" Type="http://schemas.openxmlformats.org/officeDocument/2006/relationships/tags" Target="../tags/tag587.xml"/><Relationship Id="rId50" Type="http://schemas.openxmlformats.org/officeDocument/2006/relationships/tags" Target="../tags/tag603.xml"/><Relationship Id="rId55" Type="http://schemas.openxmlformats.org/officeDocument/2006/relationships/tags" Target="../tags/tag608.xml"/><Relationship Id="rId76" Type="http://schemas.openxmlformats.org/officeDocument/2006/relationships/tags" Target="../tags/tag629.xml"/><Relationship Id="rId97" Type="http://schemas.openxmlformats.org/officeDocument/2006/relationships/tags" Target="../tags/tag650.xml"/><Relationship Id="rId104" Type="http://schemas.openxmlformats.org/officeDocument/2006/relationships/tags" Target="../tags/tag657.xml"/><Relationship Id="rId120" Type="http://schemas.openxmlformats.org/officeDocument/2006/relationships/tags" Target="../tags/tag673.xml"/><Relationship Id="rId125" Type="http://schemas.openxmlformats.org/officeDocument/2006/relationships/tags" Target="../tags/tag678.xml"/><Relationship Id="rId141" Type="http://schemas.openxmlformats.org/officeDocument/2006/relationships/tags" Target="../tags/tag694.xml"/><Relationship Id="rId146" Type="http://schemas.openxmlformats.org/officeDocument/2006/relationships/tags" Target="../tags/tag699.xml"/><Relationship Id="rId167" Type="http://schemas.openxmlformats.org/officeDocument/2006/relationships/tags" Target="../tags/tag720.xml"/><Relationship Id="rId7" Type="http://schemas.openxmlformats.org/officeDocument/2006/relationships/tags" Target="../tags/tag560.xml"/><Relationship Id="rId71" Type="http://schemas.openxmlformats.org/officeDocument/2006/relationships/tags" Target="../tags/tag624.xml"/><Relationship Id="rId92" Type="http://schemas.openxmlformats.org/officeDocument/2006/relationships/tags" Target="../tags/tag645.xml"/><Relationship Id="rId162" Type="http://schemas.openxmlformats.org/officeDocument/2006/relationships/tags" Target="../tags/tag715.xml"/><Relationship Id="rId2" Type="http://schemas.openxmlformats.org/officeDocument/2006/relationships/tags" Target="../tags/tag555.xml"/><Relationship Id="rId29" Type="http://schemas.openxmlformats.org/officeDocument/2006/relationships/tags" Target="../tags/tag582.xml"/><Relationship Id="rId24" Type="http://schemas.openxmlformats.org/officeDocument/2006/relationships/tags" Target="../tags/tag577.xml"/><Relationship Id="rId40" Type="http://schemas.openxmlformats.org/officeDocument/2006/relationships/tags" Target="../tags/tag593.xml"/><Relationship Id="rId45" Type="http://schemas.openxmlformats.org/officeDocument/2006/relationships/tags" Target="../tags/tag598.xml"/><Relationship Id="rId66" Type="http://schemas.openxmlformats.org/officeDocument/2006/relationships/tags" Target="../tags/tag619.xml"/><Relationship Id="rId87" Type="http://schemas.openxmlformats.org/officeDocument/2006/relationships/tags" Target="../tags/tag640.xml"/><Relationship Id="rId110" Type="http://schemas.openxmlformats.org/officeDocument/2006/relationships/tags" Target="../tags/tag663.xml"/><Relationship Id="rId115" Type="http://schemas.openxmlformats.org/officeDocument/2006/relationships/tags" Target="../tags/tag668.xml"/><Relationship Id="rId131" Type="http://schemas.openxmlformats.org/officeDocument/2006/relationships/tags" Target="../tags/tag684.xml"/><Relationship Id="rId136" Type="http://schemas.openxmlformats.org/officeDocument/2006/relationships/tags" Target="../tags/tag689.xml"/><Relationship Id="rId157" Type="http://schemas.openxmlformats.org/officeDocument/2006/relationships/tags" Target="../tags/tag710.xml"/><Relationship Id="rId178" Type="http://schemas.openxmlformats.org/officeDocument/2006/relationships/slideLayout" Target="../slideLayouts/slideLayout6.xml"/><Relationship Id="rId61" Type="http://schemas.openxmlformats.org/officeDocument/2006/relationships/tags" Target="../tags/tag614.xml"/><Relationship Id="rId82" Type="http://schemas.openxmlformats.org/officeDocument/2006/relationships/tags" Target="../tags/tag635.xml"/><Relationship Id="rId152" Type="http://schemas.openxmlformats.org/officeDocument/2006/relationships/tags" Target="../tags/tag705.xml"/><Relationship Id="rId173" Type="http://schemas.openxmlformats.org/officeDocument/2006/relationships/tags" Target="../tags/tag726.xml"/><Relationship Id="rId19" Type="http://schemas.openxmlformats.org/officeDocument/2006/relationships/tags" Target="../tags/tag572.xml"/><Relationship Id="rId14" Type="http://schemas.openxmlformats.org/officeDocument/2006/relationships/tags" Target="../tags/tag567.xml"/><Relationship Id="rId30" Type="http://schemas.openxmlformats.org/officeDocument/2006/relationships/tags" Target="../tags/tag583.xml"/><Relationship Id="rId35" Type="http://schemas.openxmlformats.org/officeDocument/2006/relationships/tags" Target="../tags/tag588.xml"/><Relationship Id="rId56" Type="http://schemas.openxmlformats.org/officeDocument/2006/relationships/tags" Target="../tags/tag609.xml"/><Relationship Id="rId77" Type="http://schemas.openxmlformats.org/officeDocument/2006/relationships/tags" Target="../tags/tag630.xml"/><Relationship Id="rId100" Type="http://schemas.openxmlformats.org/officeDocument/2006/relationships/tags" Target="../tags/tag653.xml"/><Relationship Id="rId105" Type="http://schemas.openxmlformats.org/officeDocument/2006/relationships/tags" Target="../tags/tag658.xml"/><Relationship Id="rId126" Type="http://schemas.openxmlformats.org/officeDocument/2006/relationships/tags" Target="../tags/tag679.xml"/><Relationship Id="rId147" Type="http://schemas.openxmlformats.org/officeDocument/2006/relationships/tags" Target="../tags/tag700.xml"/><Relationship Id="rId168" Type="http://schemas.openxmlformats.org/officeDocument/2006/relationships/tags" Target="../tags/tag721.xml"/><Relationship Id="rId8" Type="http://schemas.openxmlformats.org/officeDocument/2006/relationships/tags" Target="../tags/tag561.xml"/><Relationship Id="rId51" Type="http://schemas.openxmlformats.org/officeDocument/2006/relationships/tags" Target="../tags/tag604.xml"/><Relationship Id="rId72" Type="http://schemas.openxmlformats.org/officeDocument/2006/relationships/tags" Target="../tags/tag625.xml"/><Relationship Id="rId93" Type="http://schemas.openxmlformats.org/officeDocument/2006/relationships/tags" Target="../tags/tag646.xml"/><Relationship Id="rId98" Type="http://schemas.openxmlformats.org/officeDocument/2006/relationships/tags" Target="../tags/tag651.xml"/><Relationship Id="rId121" Type="http://schemas.openxmlformats.org/officeDocument/2006/relationships/tags" Target="../tags/tag674.xml"/><Relationship Id="rId142" Type="http://schemas.openxmlformats.org/officeDocument/2006/relationships/tags" Target="../tags/tag695.xml"/><Relationship Id="rId163" Type="http://schemas.openxmlformats.org/officeDocument/2006/relationships/tags" Target="../tags/tag716.xml"/><Relationship Id="rId3" Type="http://schemas.openxmlformats.org/officeDocument/2006/relationships/tags" Target="../tags/tag556.xml"/><Relationship Id="rId25" Type="http://schemas.openxmlformats.org/officeDocument/2006/relationships/tags" Target="../tags/tag578.xml"/><Relationship Id="rId46" Type="http://schemas.openxmlformats.org/officeDocument/2006/relationships/tags" Target="../tags/tag599.xml"/><Relationship Id="rId67" Type="http://schemas.openxmlformats.org/officeDocument/2006/relationships/tags" Target="../tags/tag620.xml"/><Relationship Id="rId116" Type="http://schemas.openxmlformats.org/officeDocument/2006/relationships/tags" Target="../tags/tag669.xml"/><Relationship Id="rId137" Type="http://schemas.openxmlformats.org/officeDocument/2006/relationships/tags" Target="../tags/tag690.xml"/><Relationship Id="rId158" Type="http://schemas.openxmlformats.org/officeDocument/2006/relationships/tags" Target="../tags/tag711.xml"/><Relationship Id="rId20" Type="http://schemas.openxmlformats.org/officeDocument/2006/relationships/tags" Target="../tags/tag573.xml"/><Relationship Id="rId41" Type="http://schemas.openxmlformats.org/officeDocument/2006/relationships/tags" Target="../tags/tag594.xml"/><Relationship Id="rId62" Type="http://schemas.openxmlformats.org/officeDocument/2006/relationships/tags" Target="../tags/tag615.xml"/><Relationship Id="rId83" Type="http://schemas.openxmlformats.org/officeDocument/2006/relationships/tags" Target="../tags/tag636.xml"/><Relationship Id="rId88" Type="http://schemas.openxmlformats.org/officeDocument/2006/relationships/tags" Target="../tags/tag641.xml"/><Relationship Id="rId111" Type="http://schemas.openxmlformats.org/officeDocument/2006/relationships/tags" Target="../tags/tag664.xml"/><Relationship Id="rId132" Type="http://schemas.openxmlformats.org/officeDocument/2006/relationships/tags" Target="../tags/tag685.xml"/><Relationship Id="rId153" Type="http://schemas.openxmlformats.org/officeDocument/2006/relationships/tags" Target="../tags/tag706.xml"/><Relationship Id="rId174" Type="http://schemas.openxmlformats.org/officeDocument/2006/relationships/tags" Target="../tags/tag727.xml"/><Relationship Id="rId15" Type="http://schemas.openxmlformats.org/officeDocument/2006/relationships/tags" Target="../tags/tag568.xml"/><Relationship Id="rId36" Type="http://schemas.openxmlformats.org/officeDocument/2006/relationships/tags" Target="../tags/tag589.xml"/><Relationship Id="rId57" Type="http://schemas.openxmlformats.org/officeDocument/2006/relationships/tags" Target="../tags/tag610.xml"/><Relationship Id="rId106" Type="http://schemas.openxmlformats.org/officeDocument/2006/relationships/tags" Target="../tags/tag659.xml"/><Relationship Id="rId127" Type="http://schemas.openxmlformats.org/officeDocument/2006/relationships/tags" Target="../tags/tag680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756.xml"/><Relationship Id="rId117" Type="http://schemas.openxmlformats.org/officeDocument/2006/relationships/tags" Target="../tags/tag847.xml"/><Relationship Id="rId21" Type="http://schemas.openxmlformats.org/officeDocument/2006/relationships/tags" Target="../tags/tag751.xml"/><Relationship Id="rId42" Type="http://schemas.openxmlformats.org/officeDocument/2006/relationships/tags" Target="../tags/tag772.xml"/><Relationship Id="rId47" Type="http://schemas.openxmlformats.org/officeDocument/2006/relationships/tags" Target="../tags/tag777.xml"/><Relationship Id="rId63" Type="http://schemas.openxmlformats.org/officeDocument/2006/relationships/tags" Target="../tags/tag793.xml"/><Relationship Id="rId68" Type="http://schemas.openxmlformats.org/officeDocument/2006/relationships/tags" Target="../tags/tag798.xml"/><Relationship Id="rId84" Type="http://schemas.openxmlformats.org/officeDocument/2006/relationships/tags" Target="../tags/tag814.xml"/><Relationship Id="rId89" Type="http://schemas.openxmlformats.org/officeDocument/2006/relationships/tags" Target="../tags/tag819.xml"/><Relationship Id="rId112" Type="http://schemas.openxmlformats.org/officeDocument/2006/relationships/tags" Target="../tags/tag842.xml"/><Relationship Id="rId133" Type="http://schemas.openxmlformats.org/officeDocument/2006/relationships/tags" Target="../tags/tag863.xml"/><Relationship Id="rId138" Type="http://schemas.openxmlformats.org/officeDocument/2006/relationships/tags" Target="../tags/tag868.xml"/><Relationship Id="rId154" Type="http://schemas.openxmlformats.org/officeDocument/2006/relationships/tags" Target="../tags/tag884.xml"/><Relationship Id="rId159" Type="http://schemas.openxmlformats.org/officeDocument/2006/relationships/tags" Target="../tags/tag889.xml"/><Relationship Id="rId175" Type="http://schemas.openxmlformats.org/officeDocument/2006/relationships/tags" Target="../tags/tag905.xml"/><Relationship Id="rId170" Type="http://schemas.openxmlformats.org/officeDocument/2006/relationships/tags" Target="../tags/tag900.xml"/><Relationship Id="rId16" Type="http://schemas.openxmlformats.org/officeDocument/2006/relationships/tags" Target="../tags/tag746.xml"/><Relationship Id="rId107" Type="http://schemas.openxmlformats.org/officeDocument/2006/relationships/tags" Target="../tags/tag837.xml"/><Relationship Id="rId11" Type="http://schemas.openxmlformats.org/officeDocument/2006/relationships/tags" Target="../tags/tag741.xml"/><Relationship Id="rId32" Type="http://schemas.openxmlformats.org/officeDocument/2006/relationships/tags" Target="../tags/tag762.xml"/><Relationship Id="rId37" Type="http://schemas.openxmlformats.org/officeDocument/2006/relationships/tags" Target="../tags/tag767.xml"/><Relationship Id="rId53" Type="http://schemas.openxmlformats.org/officeDocument/2006/relationships/tags" Target="../tags/tag783.xml"/><Relationship Id="rId58" Type="http://schemas.openxmlformats.org/officeDocument/2006/relationships/tags" Target="../tags/tag788.xml"/><Relationship Id="rId74" Type="http://schemas.openxmlformats.org/officeDocument/2006/relationships/tags" Target="../tags/tag804.xml"/><Relationship Id="rId79" Type="http://schemas.openxmlformats.org/officeDocument/2006/relationships/tags" Target="../tags/tag809.xml"/><Relationship Id="rId102" Type="http://schemas.openxmlformats.org/officeDocument/2006/relationships/tags" Target="../tags/tag832.xml"/><Relationship Id="rId123" Type="http://schemas.openxmlformats.org/officeDocument/2006/relationships/tags" Target="../tags/tag853.xml"/><Relationship Id="rId128" Type="http://schemas.openxmlformats.org/officeDocument/2006/relationships/tags" Target="../tags/tag858.xml"/><Relationship Id="rId144" Type="http://schemas.openxmlformats.org/officeDocument/2006/relationships/tags" Target="../tags/tag874.xml"/><Relationship Id="rId149" Type="http://schemas.openxmlformats.org/officeDocument/2006/relationships/tags" Target="../tags/tag879.xml"/><Relationship Id="rId5" Type="http://schemas.openxmlformats.org/officeDocument/2006/relationships/tags" Target="../tags/tag735.xml"/><Relationship Id="rId90" Type="http://schemas.openxmlformats.org/officeDocument/2006/relationships/tags" Target="../tags/tag820.xml"/><Relationship Id="rId95" Type="http://schemas.openxmlformats.org/officeDocument/2006/relationships/tags" Target="../tags/tag825.xml"/><Relationship Id="rId160" Type="http://schemas.openxmlformats.org/officeDocument/2006/relationships/tags" Target="../tags/tag890.xml"/><Relationship Id="rId165" Type="http://schemas.openxmlformats.org/officeDocument/2006/relationships/tags" Target="../tags/tag895.xml"/><Relationship Id="rId181" Type="http://schemas.openxmlformats.org/officeDocument/2006/relationships/slideLayout" Target="../slideLayouts/slideLayout6.xml"/><Relationship Id="rId22" Type="http://schemas.openxmlformats.org/officeDocument/2006/relationships/tags" Target="../tags/tag752.xml"/><Relationship Id="rId27" Type="http://schemas.openxmlformats.org/officeDocument/2006/relationships/tags" Target="../tags/tag757.xml"/><Relationship Id="rId43" Type="http://schemas.openxmlformats.org/officeDocument/2006/relationships/tags" Target="../tags/tag773.xml"/><Relationship Id="rId48" Type="http://schemas.openxmlformats.org/officeDocument/2006/relationships/tags" Target="../tags/tag778.xml"/><Relationship Id="rId64" Type="http://schemas.openxmlformats.org/officeDocument/2006/relationships/tags" Target="../tags/tag794.xml"/><Relationship Id="rId69" Type="http://schemas.openxmlformats.org/officeDocument/2006/relationships/tags" Target="../tags/tag799.xml"/><Relationship Id="rId113" Type="http://schemas.openxmlformats.org/officeDocument/2006/relationships/tags" Target="../tags/tag843.xml"/><Relationship Id="rId118" Type="http://schemas.openxmlformats.org/officeDocument/2006/relationships/tags" Target="../tags/tag848.xml"/><Relationship Id="rId134" Type="http://schemas.openxmlformats.org/officeDocument/2006/relationships/tags" Target="../tags/tag864.xml"/><Relationship Id="rId139" Type="http://schemas.openxmlformats.org/officeDocument/2006/relationships/tags" Target="../tags/tag869.xml"/><Relationship Id="rId80" Type="http://schemas.openxmlformats.org/officeDocument/2006/relationships/tags" Target="../tags/tag810.xml"/><Relationship Id="rId85" Type="http://schemas.openxmlformats.org/officeDocument/2006/relationships/tags" Target="../tags/tag815.xml"/><Relationship Id="rId150" Type="http://schemas.openxmlformats.org/officeDocument/2006/relationships/tags" Target="../tags/tag880.xml"/><Relationship Id="rId155" Type="http://schemas.openxmlformats.org/officeDocument/2006/relationships/tags" Target="../tags/tag885.xml"/><Relationship Id="rId171" Type="http://schemas.openxmlformats.org/officeDocument/2006/relationships/tags" Target="../tags/tag901.xml"/><Relationship Id="rId176" Type="http://schemas.openxmlformats.org/officeDocument/2006/relationships/tags" Target="../tags/tag906.xml"/><Relationship Id="rId12" Type="http://schemas.openxmlformats.org/officeDocument/2006/relationships/tags" Target="../tags/tag742.xml"/><Relationship Id="rId17" Type="http://schemas.openxmlformats.org/officeDocument/2006/relationships/tags" Target="../tags/tag747.xml"/><Relationship Id="rId33" Type="http://schemas.openxmlformats.org/officeDocument/2006/relationships/tags" Target="../tags/tag763.xml"/><Relationship Id="rId38" Type="http://schemas.openxmlformats.org/officeDocument/2006/relationships/tags" Target="../tags/tag768.xml"/><Relationship Id="rId59" Type="http://schemas.openxmlformats.org/officeDocument/2006/relationships/tags" Target="../tags/tag789.xml"/><Relationship Id="rId103" Type="http://schemas.openxmlformats.org/officeDocument/2006/relationships/tags" Target="../tags/tag833.xml"/><Relationship Id="rId108" Type="http://schemas.openxmlformats.org/officeDocument/2006/relationships/tags" Target="../tags/tag838.xml"/><Relationship Id="rId124" Type="http://schemas.openxmlformats.org/officeDocument/2006/relationships/tags" Target="../tags/tag854.xml"/><Relationship Id="rId129" Type="http://schemas.openxmlformats.org/officeDocument/2006/relationships/tags" Target="../tags/tag859.xml"/><Relationship Id="rId54" Type="http://schemas.openxmlformats.org/officeDocument/2006/relationships/tags" Target="../tags/tag784.xml"/><Relationship Id="rId70" Type="http://schemas.openxmlformats.org/officeDocument/2006/relationships/tags" Target="../tags/tag800.xml"/><Relationship Id="rId75" Type="http://schemas.openxmlformats.org/officeDocument/2006/relationships/tags" Target="../tags/tag805.xml"/><Relationship Id="rId91" Type="http://schemas.openxmlformats.org/officeDocument/2006/relationships/tags" Target="../tags/tag821.xml"/><Relationship Id="rId96" Type="http://schemas.openxmlformats.org/officeDocument/2006/relationships/tags" Target="../tags/tag826.xml"/><Relationship Id="rId140" Type="http://schemas.openxmlformats.org/officeDocument/2006/relationships/tags" Target="../tags/tag870.xml"/><Relationship Id="rId145" Type="http://schemas.openxmlformats.org/officeDocument/2006/relationships/tags" Target="../tags/tag875.xml"/><Relationship Id="rId161" Type="http://schemas.openxmlformats.org/officeDocument/2006/relationships/tags" Target="../tags/tag891.xml"/><Relationship Id="rId166" Type="http://schemas.openxmlformats.org/officeDocument/2006/relationships/tags" Target="../tags/tag896.xml"/><Relationship Id="rId1" Type="http://schemas.openxmlformats.org/officeDocument/2006/relationships/tags" Target="../tags/tag731.xml"/><Relationship Id="rId6" Type="http://schemas.openxmlformats.org/officeDocument/2006/relationships/tags" Target="../tags/tag736.xml"/><Relationship Id="rId23" Type="http://schemas.openxmlformats.org/officeDocument/2006/relationships/tags" Target="../tags/tag753.xml"/><Relationship Id="rId28" Type="http://schemas.openxmlformats.org/officeDocument/2006/relationships/tags" Target="../tags/tag758.xml"/><Relationship Id="rId49" Type="http://schemas.openxmlformats.org/officeDocument/2006/relationships/tags" Target="../tags/tag779.xml"/><Relationship Id="rId114" Type="http://schemas.openxmlformats.org/officeDocument/2006/relationships/tags" Target="../tags/tag844.xml"/><Relationship Id="rId119" Type="http://schemas.openxmlformats.org/officeDocument/2006/relationships/tags" Target="../tags/tag849.xml"/><Relationship Id="rId44" Type="http://schemas.openxmlformats.org/officeDocument/2006/relationships/tags" Target="../tags/tag774.xml"/><Relationship Id="rId60" Type="http://schemas.openxmlformats.org/officeDocument/2006/relationships/tags" Target="../tags/tag790.xml"/><Relationship Id="rId65" Type="http://schemas.openxmlformats.org/officeDocument/2006/relationships/tags" Target="../tags/tag795.xml"/><Relationship Id="rId81" Type="http://schemas.openxmlformats.org/officeDocument/2006/relationships/tags" Target="../tags/tag811.xml"/><Relationship Id="rId86" Type="http://schemas.openxmlformats.org/officeDocument/2006/relationships/tags" Target="../tags/tag816.xml"/><Relationship Id="rId130" Type="http://schemas.openxmlformats.org/officeDocument/2006/relationships/tags" Target="../tags/tag860.xml"/><Relationship Id="rId135" Type="http://schemas.openxmlformats.org/officeDocument/2006/relationships/tags" Target="../tags/tag865.xml"/><Relationship Id="rId151" Type="http://schemas.openxmlformats.org/officeDocument/2006/relationships/tags" Target="../tags/tag881.xml"/><Relationship Id="rId156" Type="http://schemas.openxmlformats.org/officeDocument/2006/relationships/tags" Target="../tags/tag886.xml"/><Relationship Id="rId177" Type="http://schemas.openxmlformats.org/officeDocument/2006/relationships/tags" Target="../tags/tag907.xml"/><Relationship Id="rId4" Type="http://schemas.openxmlformats.org/officeDocument/2006/relationships/tags" Target="../tags/tag734.xml"/><Relationship Id="rId9" Type="http://schemas.openxmlformats.org/officeDocument/2006/relationships/tags" Target="../tags/tag739.xml"/><Relationship Id="rId172" Type="http://schemas.openxmlformats.org/officeDocument/2006/relationships/tags" Target="../tags/tag902.xml"/><Relationship Id="rId180" Type="http://schemas.openxmlformats.org/officeDocument/2006/relationships/tags" Target="../tags/tag910.xml"/><Relationship Id="rId13" Type="http://schemas.openxmlformats.org/officeDocument/2006/relationships/tags" Target="../tags/tag743.xml"/><Relationship Id="rId18" Type="http://schemas.openxmlformats.org/officeDocument/2006/relationships/tags" Target="../tags/tag748.xml"/><Relationship Id="rId39" Type="http://schemas.openxmlformats.org/officeDocument/2006/relationships/tags" Target="../tags/tag769.xml"/><Relationship Id="rId109" Type="http://schemas.openxmlformats.org/officeDocument/2006/relationships/tags" Target="../tags/tag839.xml"/><Relationship Id="rId34" Type="http://schemas.openxmlformats.org/officeDocument/2006/relationships/tags" Target="../tags/tag764.xml"/><Relationship Id="rId50" Type="http://schemas.openxmlformats.org/officeDocument/2006/relationships/tags" Target="../tags/tag780.xml"/><Relationship Id="rId55" Type="http://schemas.openxmlformats.org/officeDocument/2006/relationships/tags" Target="../tags/tag785.xml"/><Relationship Id="rId76" Type="http://schemas.openxmlformats.org/officeDocument/2006/relationships/tags" Target="../tags/tag806.xml"/><Relationship Id="rId97" Type="http://schemas.openxmlformats.org/officeDocument/2006/relationships/tags" Target="../tags/tag827.xml"/><Relationship Id="rId104" Type="http://schemas.openxmlformats.org/officeDocument/2006/relationships/tags" Target="../tags/tag834.xml"/><Relationship Id="rId120" Type="http://schemas.openxmlformats.org/officeDocument/2006/relationships/tags" Target="../tags/tag850.xml"/><Relationship Id="rId125" Type="http://schemas.openxmlformats.org/officeDocument/2006/relationships/tags" Target="../tags/tag855.xml"/><Relationship Id="rId141" Type="http://schemas.openxmlformats.org/officeDocument/2006/relationships/tags" Target="../tags/tag871.xml"/><Relationship Id="rId146" Type="http://schemas.openxmlformats.org/officeDocument/2006/relationships/tags" Target="../tags/tag876.xml"/><Relationship Id="rId167" Type="http://schemas.openxmlformats.org/officeDocument/2006/relationships/tags" Target="../tags/tag897.xml"/><Relationship Id="rId7" Type="http://schemas.openxmlformats.org/officeDocument/2006/relationships/tags" Target="../tags/tag737.xml"/><Relationship Id="rId71" Type="http://schemas.openxmlformats.org/officeDocument/2006/relationships/tags" Target="../tags/tag801.xml"/><Relationship Id="rId92" Type="http://schemas.openxmlformats.org/officeDocument/2006/relationships/tags" Target="../tags/tag822.xml"/><Relationship Id="rId162" Type="http://schemas.openxmlformats.org/officeDocument/2006/relationships/tags" Target="../tags/tag892.xml"/><Relationship Id="rId2" Type="http://schemas.openxmlformats.org/officeDocument/2006/relationships/tags" Target="../tags/tag732.xml"/><Relationship Id="rId29" Type="http://schemas.openxmlformats.org/officeDocument/2006/relationships/tags" Target="../tags/tag759.xml"/><Relationship Id="rId24" Type="http://schemas.openxmlformats.org/officeDocument/2006/relationships/tags" Target="../tags/tag754.xml"/><Relationship Id="rId40" Type="http://schemas.openxmlformats.org/officeDocument/2006/relationships/tags" Target="../tags/tag770.xml"/><Relationship Id="rId45" Type="http://schemas.openxmlformats.org/officeDocument/2006/relationships/tags" Target="../tags/tag775.xml"/><Relationship Id="rId66" Type="http://schemas.openxmlformats.org/officeDocument/2006/relationships/tags" Target="../tags/tag796.xml"/><Relationship Id="rId87" Type="http://schemas.openxmlformats.org/officeDocument/2006/relationships/tags" Target="../tags/tag817.xml"/><Relationship Id="rId110" Type="http://schemas.openxmlformats.org/officeDocument/2006/relationships/tags" Target="../tags/tag840.xml"/><Relationship Id="rId115" Type="http://schemas.openxmlformats.org/officeDocument/2006/relationships/tags" Target="../tags/tag845.xml"/><Relationship Id="rId131" Type="http://schemas.openxmlformats.org/officeDocument/2006/relationships/tags" Target="../tags/tag861.xml"/><Relationship Id="rId136" Type="http://schemas.openxmlformats.org/officeDocument/2006/relationships/tags" Target="../tags/tag866.xml"/><Relationship Id="rId157" Type="http://schemas.openxmlformats.org/officeDocument/2006/relationships/tags" Target="../tags/tag887.xml"/><Relationship Id="rId178" Type="http://schemas.openxmlformats.org/officeDocument/2006/relationships/tags" Target="../tags/tag908.xml"/><Relationship Id="rId61" Type="http://schemas.openxmlformats.org/officeDocument/2006/relationships/tags" Target="../tags/tag791.xml"/><Relationship Id="rId82" Type="http://schemas.openxmlformats.org/officeDocument/2006/relationships/tags" Target="../tags/tag812.xml"/><Relationship Id="rId152" Type="http://schemas.openxmlformats.org/officeDocument/2006/relationships/tags" Target="../tags/tag882.xml"/><Relationship Id="rId173" Type="http://schemas.openxmlformats.org/officeDocument/2006/relationships/tags" Target="../tags/tag903.xml"/><Relationship Id="rId19" Type="http://schemas.openxmlformats.org/officeDocument/2006/relationships/tags" Target="../tags/tag749.xml"/><Relationship Id="rId14" Type="http://schemas.openxmlformats.org/officeDocument/2006/relationships/tags" Target="../tags/tag744.xml"/><Relationship Id="rId30" Type="http://schemas.openxmlformats.org/officeDocument/2006/relationships/tags" Target="../tags/tag760.xml"/><Relationship Id="rId35" Type="http://schemas.openxmlformats.org/officeDocument/2006/relationships/tags" Target="../tags/tag765.xml"/><Relationship Id="rId56" Type="http://schemas.openxmlformats.org/officeDocument/2006/relationships/tags" Target="../tags/tag786.xml"/><Relationship Id="rId77" Type="http://schemas.openxmlformats.org/officeDocument/2006/relationships/tags" Target="../tags/tag807.xml"/><Relationship Id="rId100" Type="http://schemas.openxmlformats.org/officeDocument/2006/relationships/tags" Target="../tags/tag830.xml"/><Relationship Id="rId105" Type="http://schemas.openxmlformats.org/officeDocument/2006/relationships/tags" Target="../tags/tag835.xml"/><Relationship Id="rId126" Type="http://schemas.openxmlformats.org/officeDocument/2006/relationships/tags" Target="../tags/tag856.xml"/><Relationship Id="rId147" Type="http://schemas.openxmlformats.org/officeDocument/2006/relationships/tags" Target="../tags/tag877.xml"/><Relationship Id="rId168" Type="http://schemas.openxmlformats.org/officeDocument/2006/relationships/tags" Target="../tags/tag898.xml"/><Relationship Id="rId8" Type="http://schemas.openxmlformats.org/officeDocument/2006/relationships/tags" Target="../tags/tag738.xml"/><Relationship Id="rId51" Type="http://schemas.openxmlformats.org/officeDocument/2006/relationships/tags" Target="../tags/tag781.xml"/><Relationship Id="rId72" Type="http://schemas.openxmlformats.org/officeDocument/2006/relationships/tags" Target="../tags/tag802.xml"/><Relationship Id="rId93" Type="http://schemas.openxmlformats.org/officeDocument/2006/relationships/tags" Target="../tags/tag823.xml"/><Relationship Id="rId98" Type="http://schemas.openxmlformats.org/officeDocument/2006/relationships/tags" Target="../tags/tag828.xml"/><Relationship Id="rId121" Type="http://schemas.openxmlformats.org/officeDocument/2006/relationships/tags" Target="../tags/tag851.xml"/><Relationship Id="rId142" Type="http://schemas.openxmlformats.org/officeDocument/2006/relationships/tags" Target="../tags/tag872.xml"/><Relationship Id="rId163" Type="http://schemas.openxmlformats.org/officeDocument/2006/relationships/tags" Target="../tags/tag893.xml"/><Relationship Id="rId3" Type="http://schemas.openxmlformats.org/officeDocument/2006/relationships/tags" Target="../tags/tag733.xml"/><Relationship Id="rId25" Type="http://schemas.openxmlformats.org/officeDocument/2006/relationships/tags" Target="../tags/tag755.xml"/><Relationship Id="rId46" Type="http://schemas.openxmlformats.org/officeDocument/2006/relationships/tags" Target="../tags/tag776.xml"/><Relationship Id="rId67" Type="http://schemas.openxmlformats.org/officeDocument/2006/relationships/tags" Target="../tags/tag797.xml"/><Relationship Id="rId116" Type="http://schemas.openxmlformats.org/officeDocument/2006/relationships/tags" Target="../tags/tag846.xml"/><Relationship Id="rId137" Type="http://schemas.openxmlformats.org/officeDocument/2006/relationships/tags" Target="../tags/tag867.xml"/><Relationship Id="rId158" Type="http://schemas.openxmlformats.org/officeDocument/2006/relationships/tags" Target="../tags/tag888.xml"/><Relationship Id="rId20" Type="http://schemas.openxmlformats.org/officeDocument/2006/relationships/tags" Target="../tags/tag750.xml"/><Relationship Id="rId41" Type="http://schemas.openxmlformats.org/officeDocument/2006/relationships/tags" Target="../tags/tag771.xml"/><Relationship Id="rId62" Type="http://schemas.openxmlformats.org/officeDocument/2006/relationships/tags" Target="../tags/tag792.xml"/><Relationship Id="rId83" Type="http://schemas.openxmlformats.org/officeDocument/2006/relationships/tags" Target="../tags/tag813.xml"/><Relationship Id="rId88" Type="http://schemas.openxmlformats.org/officeDocument/2006/relationships/tags" Target="../tags/tag818.xml"/><Relationship Id="rId111" Type="http://schemas.openxmlformats.org/officeDocument/2006/relationships/tags" Target="../tags/tag841.xml"/><Relationship Id="rId132" Type="http://schemas.openxmlformats.org/officeDocument/2006/relationships/tags" Target="../tags/tag862.xml"/><Relationship Id="rId153" Type="http://schemas.openxmlformats.org/officeDocument/2006/relationships/tags" Target="../tags/tag883.xml"/><Relationship Id="rId174" Type="http://schemas.openxmlformats.org/officeDocument/2006/relationships/tags" Target="../tags/tag904.xml"/><Relationship Id="rId179" Type="http://schemas.openxmlformats.org/officeDocument/2006/relationships/tags" Target="../tags/tag909.xml"/><Relationship Id="rId15" Type="http://schemas.openxmlformats.org/officeDocument/2006/relationships/tags" Target="../tags/tag745.xml"/><Relationship Id="rId36" Type="http://schemas.openxmlformats.org/officeDocument/2006/relationships/tags" Target="../tags/tag766.xml"/><Relationship Id="rId57" Type="http://schemas.openxmlformats.org/officeDocument/2006/relationships/tags" Target="../tags/tag787.xml"/><Relationship Id="rId106" Type="http://schemas.openxmlformats.org/officeDocument/2006/relationships/tags" Target="../tags/tag836.xml"/><Relationship Id="rId127" Type="http://schemas.openxmlformats.org/officeDocument/2006/relationships/tags" Target="../tags/tag857.xml"/><Relationship Id="rId10" Type="http://schemas.openxmlformats.org/officeDocument/2006/relationships/tags" Target="../tags/tag740.xml"/><Relationship Id="rId31" Type="http://schemas.openxmlformats.org/officeDocument/2006/relationships/tags" Target="../tags/tag761.xml"/><Relationship Id="rId52" Type="http://schemas.openxmlformats.org/officeDocument/2006/relationships/tags" Target="../tags/tag782.xml"/><Relationship Id="rId73" Type="http://schemas.openxmlformats.org/officeDocument/2006/relationships/tags" Target="../tags/tag803.xml"/><Relationship Id="rId78" Type="http://schemas.openxmlformats.org/officeDocument/2006/relationships/tags" Target="../tags/tag808.xml"/><Relationship Id="rId94" Type="http://schemas.openxmlformats.org/officeDocument/2006/relationships/tags" Target="../tags/tag824.xml"/><Relationship Id="rId99" Type="http://schemas.openxmlformats.org/officeDocument/2006/relationships/tags" Target="../tags/tag829.xml"/><Relationship Id="rId101" Type="http://schemas.openxmlformats.org/officeDocument/2006/relationships/tags" Target="../tags/tag831.xml"/><Relationship Id="rId122" Type="http://schemas.openxmlformats.org/officeDocument/2006/relationships/tags" Target="../tags/tag852.xml"/><Relationship Id="rId143" Type="http://schemas.openxmlformats.org/officeDocument/2006/relationships/tags" Target="../tags/tag873.xml"/><Relationship Id="rId148" Type="http://schemas.openxmlformats.org/officeDocument/2006/relationships/tags" Target="../tags/tag878.xml"/><Relationship Id="rId164" Type="http://schemas.openxmlformats.org/officeDocument/2006/relationships/tags" Target="../tags/tag894.xml"/><Relationship Id="rId169" Type="http://schemas.openxmlformats.org/officeDocument/2006/relationships/tags" Target="../tags/tag899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936.xml"/><Relationship Id="rId117" Type="http://schemas.openxmlformats.org/officeDocument/2006/relationships/tags" Target="../tags/tag1027.xml"/><Relationship Id="rId21" Type="http://schemas.openxmlformats.org/officeDocument/2006/relationships/tags" Target="../tags/tag931.xml"/><Relationship Id="rId42" Type="http://schemas.openxmlformats.org/officeDocument/2006/relationships/tags" Target="../tags/tag952.xml"/><Relationship Id="rId47" Type="http://schemas.openxmlformats.org/officeDocument/2006/relationships/tags" Target="../tags/tag957.xml"/><Relationship Id="rId63" Type="http://schemas.openxmlformats.org/officeDocument/2006/relationships/tags" Target="../tags/tag973.xml"/><Relationship Id="rId68" Type="http://schemas.openxmlformats.org/officeDocument/2006/relationships/tags" Target="../tags/tag978.xml"/><Relationship Id="rId84" Type="http://schemas.openxmlformats.org/officeDocument/2006/relationships/tags" Target="../tags/tag994.xml"/><Relationship Id="rId89" Type="http://schemas.openxmlformats.org/officeDocument/2006/relationships/tags" Target="../tags/tag999.xml"/><Relationship Id="rId112" Type="http://schemas.openxmlformats.org/officeDocument/2006/relationships/tags" Target="../tags/tag1022.xml"/><Relationship Id="rId133" Type="http://schemas.openxmlformats.org/officeDocument/2006/relationships/tags" Target="../tags/tag1043.xml"/><Relationship Id="rId138" Type="http://schemas.openxmlformats.org/officeDocument/2006/relationships/tags" Target="../tags/tag1048.xml"/><Relationship Id="rId154" Type="http://schemas.openxmlformats.org/officeDocument/2006/relationships/tags" Target="../tags/tag1064.xml"/><Relationship Id="rId159" Type="http://schemas.openxmlformats.org/officeDocument/2006/relationships/tags" Target="../tags/tag1069.xml"/><Relationship Id="rId175" Type="http://schemas.openxmlformats.org/officeDocument/2006/relationships/tags" Target="../tags/tag1085.xml"/><Relationship Id="rId170" Type="http://schemas.openxmlformats.org/officeDocument/2006/relationships/tags" Target="../tags/tag1080.xml"/><Relationship Id="rId16" Type="http://schemas.openxmlformats.org/officeDocument/2006/relationships/tags" Target="../tags/tag926.xml"/><Relationship Id="rId107" Type="http://schemas.openxmlformats.org/officeDocument/2006/relationships/tags" Target="../tags/tag1017.xml"/><Relationship Id="rId11" Type="http://schemas.openxmlformats.org/officeDocument/2006/relationships/tags" Target="../tags/tag921.xml"/><Relationship Id="rId32" Type="http://schemas.openxmlformats.org/officeDocument/2006/relationships/tags" Target="../tags/tag942.xml"/><Relationship Id="rId37" Type="http://schemas.openxmlformats.org/officeDocument/2006/relationships/tags" Target="../tags/tag947.xml"/><Relationship Id="rId53" Type="http://schemas.openxmlformats.org/officeDocument/2006/relationships/tags" Target="../tags/tag963.xml"/><Relationship Id="rId58" Type="http://schemas.openxmlformats.org/officeDocument/2006/relationships/tags" Target="../tags/tag968.xml"/><Relationship Id="rId74" Type="http://schemas.openxmlformats.org/officeDocument/2006/relationships/tags" Target="../tags/tag984.xml"/><Relationship Id="rId79" Type="http://schemas.openxmlformats.org/officeDocument/2006/relationships/tags" Target="../tags/tag989.xml"/><Relationship Id="rId102" Type="http://schemas.openxmlformats.org/officeDocument/2006/relationships/tags" Target="../tags/tag1012.xml"/><Relationship Id="rId123" Type="http://schemas.openxmlformats.org/officeDocument/2006/relationships/tags" Target="../tags/tag1033.xml"/><Relationship Id="rId128" Type="http://schemas.openxmlformats.org/officeDocument/2006/relationships/tags" Target="../tags/tag1038.xml"/><Relationship Id="rId144" Type="http://schemas.openxmlformats.org/officeDocument/2006/relationships/tags" Target="../tags/tag1054.xml"/><Relationship Id="rId149" Type="http://schemas.openxmlformats.org/officeDocument/2006/relationships/tags" Target="../tags/tag1059.xml"/><Relationship Id="rId5" Type="http://schemas.openxmlformats.org/officeDocument/2006/relationships/tags" Target="../tags/tag915.xml"/><Relationship Id="rId90" Type="http://schemas.openxmlformats.org/officeDocument/2006/relationships/tags" Target="../tags/tag1000.xml"/><Relationship Id="rId95" Type="http://schemas.openxmlformats.org/officeDocument/2006/relationships/tags" Target="../tags/tag1005.xml"/><Relationship Id="rId160" Type="http://schemas.openxmlformats.org/officeDocument/2006/relationships/tags" Target="../tags/tag1070.xml"/><Relationship Id="rId165" Type="http://schemas.openxmlformats.org/officeDocument/2006/relationships/tags" Target="../tags/tag1075.xml"/><Relationship Id="rId181" Type="http://schemas.openxmlformats.org/officeDocument/2006/relationships/slideLayout" Target="../slideLayouts/slideLayout6.xml"/><Relationship Id="rId22" Type="http://schemas.openxmlformats.org/officeDocument/2006/relationships/tags" Target="../tags/tag932.xml"/><Relationship Id="rId27" Type="http://schemas.openxmlformats.org/officeDocument/2006/relationships/tags" Target="../tags/tag937.xml"/><Relationship Id="rId43" Type="http://schemas.openxmlformats.org/officeDocument/2006/relationships/tags" Target="../tags/tag953.xml"/><Relationship Id="rId48" Type="http://schemas.openxmlformats.org/officeDocument/2006/relationships/tags" Target="../tags/tag958.xml"/><Relationship Id="rId64" Type="http://schemas.openxmlformats.org/officeDocument/2006/relationships/tags" Target="../tags/tag974.xml"/><Relationship Id="rId69" Type="http://schemas.openxmlformats.org/officeDocument/2006/relationships/tags" Target="../tags/tag979.xml"/><Relationship Id="rId113" Type="http://schemas.openxmlformats.org/officeDocument/2006/relationships/tags" Target="../tags/tag1023.xml"/><Relationship Id="rId118" Type="http://schemas.openxmlformats.org/officeDocument/2006/relationships/tags" Target="../tags/tag1028.xml"/><Relationship Id="rId134" Type="http://schemas.openxmlformats.org/officeDocument/2006/relationships/tags" Target="../tags/tag1044.xml"/><Relationship Id="rId139" Type="http://schemas.openxmlformats.org/officeDocument/2006/relationships/tags" Target="../tags/tag1049.xml"/><Relationship Id="rId80" Type="http://schemas.openxmlformats.org/officeDocument/2006/relationships/tags" Target="../tags/tag990.xml"/><Relationship Id="rId85" Type="http://schemas.openxmlformats.org/officeDocument/2006/relationships/tags" Target="../tags/tag995.xml"/><Relationship Id="rId150" Type="http://schemas.openxmlformats.org/officeDocument/2006/relationships/tags" Target="../tags/tag1060.xml"/><Relationship Id="rId155" Type="http://schemas.openxmlformats.org/officeDocument/2006/relationships/tags" Target="../tags/tag1065.xml"/><Relationship Id="rId171" Type="http://schemas.openxmlformats.org/officeDocument/2006/relationships/tags" Target="../tags/tag1081.xml"/><Relationship Id="rId176" Type="http://schemas.openxmlformats.org/officeDocument/2006/relationships/tags" Target="../tags/tag1086.xml"/><Relationship Id="rId12" Type="http://schemas.openxmlformats.org/officeDocument/2006/relationships/tags" Target="../tags/tag922.xml"/><Relationship Id="rId17" Type="http://schemas.openxmlformats.org/officeDocument/2006/relationships/tags" Target="../tags/tag927.xml"/><Relationship Id="rId33" Type="http://schemas.openxmlformats.org/officeDocument/2006/relationships/tags" Target="../tags/tag943.xml"/><Relationship Id="rId38" Type="http://schemas.openxmlformats.org/officeDocument/2006/relationships/tags" Target="../tags/tag948.xml"/><Relationship Id="rId59" Type="http://schemas.openxmlformats.org/officeDocument/2006/relationships/tags" Target="../tags/tag969.xml"/><Relationship Id="rId103" Type="http://schemas.openxmlformats.org/officeDocument/2006/relationships/tags" Target="../tags/tag1013.xml"/><Relationship Id="rId108" Type="http://schemas.openxmlformats.org/officeDocument/2006/relationships/tags" Target="../tags/tag1018.xml"/><Relationship Id="rId124" Type="http://schemas.openxmlformats.org/officeDocument/2006/relationships/tags" Target="../tags/tag1034.xml"/><Relationship Id="rId129" Type="http://schemas.openxmlformats.org/officeDocument/2006/relationships/tags" Target="../tags/tag1039.xml"/><Relationship Id="rId54" Type="http://schemas.openxmlformats.org/officeDocument/2006/relationships/tags" Target="../tags/tag964.xml"/><Relationship Id="rId70" Type="http://schemas.openxmlformats.org/officeDocument/2006/relationships/tags" Target="../tags/tag980.xml"/><Relationship Id="rId75" Type="http://schemas.openxmlformats.org/officeDocument/2006/relationships/tags" Target="../tags/tag985.xml"/><Relationship Id="rId91" Type="http://schemas.openxmlformats.org/officeDocument/2006/relationships/tags" Target="../tags/tag1001.xml"/><Relationship Id="rId96" Type="http://schemas.openxmlformats.org/officeDocument/2006/relationships/tags" Target="../tags/tag1006.xml"/><Relationship Id="rId140" Type="http://schemas.openxmlformats.org/officeDocument/2006/relationships/tags" Target="../tags/tag1050.xml"/><Relationship Id="rId145" Type="http://schemas.openxmlformats.org/officeDocument/2006/relationships/tags" Target="../tags/tag1055.xml"/><Relationship Id="rId161" Type="http://schemas.openxmlformats.org/officeDocument/2006/relationships/tags" Target="../tags/tag1071.xml"/><Relationship Id="rId166" Type="http://schemas.openxmlformats.org/officeDocument/2006/relationships/tags" Target="../tags/tag1076.xml"/><Relationship Id="rId1" Type="http://schemas.openxmlformats.org/officeDocument/2006/relationships/tags" Target="../tags/tag911.xml"/><Relationship Id="rId6" Type="http://schemas.openxmlformats.org/officeDocument/2006/relationships/tags" Target="../tags/tag916.xml"/><Relationship Id="rId23" Type="http://schemas.openxmlformats.org/officeDocument/2006/relationships/tags" Target="../tags/tag933.xml"/><Relationship Id="rId28" Type="http://schemas.openxmlformats.org/officeDocument/2006/relationships/tags" Target="../tags/tag938.xml"/><Relationship Id="rId49" Type="http://schemas.openxmlformats.org/officeDocument/2006/relationships/tags" Target="../tags/tag959.xml"/><Relationship Id="rId114" Type="http://schemas.openxmlformats.org/officeDocument/2006/relationships/tags" Target="../tags/tag1024.xml"/><Relationship Id="rId119" Type="http://schemas.openxmlformats.org/officeDocument/2006/relationships/tags" Target="../tags/tag1029.xml"/><Relationship Id="rId44" Type="http://schemas.openxmlformats.org/officeDocument/2006/relationships/tags" Target="../tags/tag954.xml"/><Relationship Id="rId60" Type="http://schemas.openxmlformats.org/officeDocument/2006/relationships/tags" Target="../tags/tag970.xml"/><Relationship Id="rId65" Type="http://schemas.openxmlformats.org/officeDocument/2006/relationships/tags" Target="../tags/tag975.xml"/><Relationship Id="rId81" Type="http://schemas.openxmlformats.org/officeDocument/2006/relationships/tags" Target="../tags/tag991.xml"/><Relationship Id="rId86" Type="http://schemas.openxmlformats.org/officeDocument/2006/relationships/tags" Target="../tags/tag996.xml"/><Relationship Id="rId130" Type="http://schemas.openxmlformats.org/officeDocument/2006/relationships/tags" Target="../tags/tag1040.xml"/><Relationship Id="rId135" Type="http://schemas.openxmlformats.org/officeDocument/2006/relationships/tags" Target="../tags/tag1045.xml"/><Relationship Id="rId151" Type="http://schemas.openxmlformats.org/officeDocument/2006/relationships/tags" Target="../tags/tag1061.xml"/><Relationship Id="rId156" Type="http://schemas.openxmlformats.org/officeDocument/2006/relationships/tags" Target="../tags/tag1066.xml"/><Relationship Id="rId177" Type="http://schemas.openxmlformats.org/officeDocument/2006/relationships/tags" Target="../tags/tag1087.xml"/><Relationship Id="rId4" Type="http://schemas.openxmlformats.org/officeDocument/2006/relationships/tags" Target="../tags/tag914.xml"/><Relationship Id="rId9" Type="http://schemas.openxmlformats.org/officeDocument/2006/relationships/tags" Target="../tags/tag919.xml"/><Relationship Id="rId172" Type="http://schemas.openxmlformats.org/officeDocument/2006/relationships/tags" Target="../tags/tag1082.xml"/><Relationship Id="rId180" Type="http://schemas.openxmlformats.org/officeDocument/2006/relationships/tags" Target="../tags/tag1090.xml"/><Relationship Id="rId13" Type="http://schemas.openxmlformats.org/officeDocument/2006/relationships/tags" Target="../tags/tag923.xml"/><Relationship Id="rId18" Type="http://schemas.openxmlformats.org/officeDocument/2006/relationships/tags" Target="../tags/tag928.xml"/><Relationship Id="rId39" Type="http://schemas.openxmlformats.org/officeDocument/2006/relationships/tags" Target="../tags/tag949.xml"/><Relationship Id="rId109" Type="http://schemas.openxmlformats.org/officeDocument/2006/relationships/tags" Target="../tags/tag1019.xml"/><Relationship Id="rId34" Type="http://schemas.openxmlformats.org/officeDocument/2006/relationships/tags" Target="../tags/tag944.xml"/><Relationship Id="rId50" Type="http://schemas.openxmlformats.org/officeDocument/2006/relationships/tags" Target="../tags/tag960.xml"/><Relationship Id="rId55" Type="http://schemas.openxmlformats.org/officeDocument/2006/relationships/tags" Target="../tags/tag965.xml"/><Relationship Id="rId76" Type="http://schemas.openxmlformats.org/officeDocument/2006/relationships/tags" Target="../tags/tag986.xml"/><Relationship Id="rId97" Type="http://schemas.openxmlformats.org/officeDocument/2006/relationships/tags" Target="../tags/tag1007.xml"/><Relationship Id="rId104" Type="http://schemas.openxmlformats.org/officeDocument/2006/relationships/tags" Target="../tags/tag1014.xml"/><Relationship Id="rId120" Type="http://schemas.openxmlformats.org/officeDocument/2006/relationships/tags" Target="../tags/tag1030.xml"/><Relationship Id="rId125" Type="http://schemas.openxmlformats.org/officeDocument/2006/relationships/tags" Target="../tags/tag1035.xml"/><Relationship Id="rId141" Type="http://schemas.openxmlformats.org/officeDocument/2006/relationships/tags" Target="../tags/tag1051.xml"/><Relationship Id="rId146" Type="http://schemas.openxmlformats.org/officeDocument/2006/relationships/tags" Target="../tags/tag1056.xml"/><Relationship Id="rId167" Type="http://schemas.openxmlformats.org/officeDocument/2006/relationships/tags" Target="../tags/tag1077.xml"/><Relationship Id="rId7" Type="http://schemas.openxmlformats.org/officeDocument/2006/relationships/tags" Target="../tags/tag917.xml"/><Relationship Id="rId71" Type="http://schemas.openxmlformats.org/officeDocument/2006/relationships/tags" Target="../tags/tag981.xml"/><Relationship Id="rId92" Type="http://schemas.openxmlformats.org/officeDocument/2006/relationships/tags" Target="../tags/tag1002.xml"/><Relationship Id="rId162" Type="http://schemas.openxmlformats.org/officeDocument/2006/relationships/tags" Target="../tags/tag1072.xml"/><Relationship Id="rId2" Type="http://schemas.openxmlformats.org/officeDocument/2006/relationships/tags" Target="../tags/tag912.xml"/><Relationship Id="rId29" Type="http://schemas.openxmlformats.org/officeDocument/2006/relationships/tags" Target="../tags/tag939.xml"/><Relationship Id="rId24" Type="http://schemas.openxmlformats.org/officeDocument/2006/relationships/tags" Target="../tags/tag934.xml"/><Relationship Id="rId40" Type="http://schemas.openxmlformats.org/officeDocument/2006/relationships/tags" Target="../tags/tag950.xml"/><Relationship Id="rId45" Type="http://schemas.openxmlformats.org/officeDocument/2006/relationships/tags" Target="../tags/tag955.xml"/><Relationship Id="rId66" Type="http://schemas.openxmlformats.org/officeDocument/2006/relationships/tags" Target="../tags/tag976.xml"/><Relationship Id="rId87" Type="http://schemas.openxmlformats.org/officeDocument/2006/relationships/tags" Target="../tags/tag997.xml"/><Relationship Id="rId110" Type="http://schemas.openxmlformats.org/officeDocument/2006/relationships/tags" Target="../tags/tag1020.xml"/><Relationship Id="rId115" Type="http://schemas.openxmlformats.org/officeDocument/2006/relationships/tags" Target="../tags/tag1025.xml"/><Relationship Id="rId131" Type="http://schemas.openxmlformats.org/officeDocument/2006/relationships/tags" Target="../tags/tag1041.xml"/><Relationship Id="rId136" Type="http://schemas.openxmlformats.org/officeDocument/2006/relationships/tags" Target="../tags/tag1046.xml"/><Relationship Id="rId157" Type="http://schemas.openxmlformats.org/officeDocument/2006/relationships/tags" Target="../tags/tag1067.xml"/><Relationship Id="rId178" Type="http://schemas.openxmlformats.org/officeDocument/2006/relationships/tags" Target="../tags/tag1088.xml"/><Relationship Id="rId61" Type="http://schemas.openxmlformats.org/officeDocument/2006/relationships/tags" Target="../tags/tag971.xml"/><Relationship Id="rId82" Type="http://schemas.openxmlformats.org/officeDocument/2006/relationships/tags" Target="../tags/tag992.xml"/><Relationship Id="rId152" Type="http://schemas.openxmlformats.org/officeDocument/2006/relationships/tags" Target="../tags/tag1062.xml"/><Relationship Id="rId173" Type="http://schemas.openxmlformats.org/officeDocument/2006/relationships/tags" Target="../tags/tag1083.xml"/><Relationship Id="rId19" Type="http://schemas.openxmlformats.org/officeDocument/2006/relationships/tags" Target="../tags/tag929.xml"/><Relationship Id="rId14" Type="http://schemas.openxmlformats.org/officeDocument/2006/relationships/tags" Target="../tags/tag924.xml"/><Relationship Id="rId30" Type="http://schemas.openxmlformats.org/officeDocument/2006/relationships/tags" Target="../tags/tag940.xml"/><Relationship Id="rId35" Type="http://schemas.openxmlformats.org/officeDocument/2006/relationships/tags" Target="../tags/tag945.xml"/><Relationship Id="rId56" Type="http://schemas.openxmlformats.org/officeDocument/2006/relationships/tags" Target="../tags/tag966.xml"/><Relationship Id="rId77" Type="http://schemas.openxmlformats.org/officeDocument/2006/relationships/tags" Target="../tags/tag987.xml"/><Relationship Id="rId100" Type="http://schemas.openxmlformats.org/officeDocument/2006/relationships/tags" Target="../tags/tag1010.xml"/><Relationship Id="rId105" Type="http://schemas.openxmlformats.org/officeDocument/2006/relationships/tags" Target="../tags/tag1015.xml"/><Relationship Id="rId126" Type="http://schemas.openxmlformats.org/officeDocument/2006/relationships/tags" Target="../tags/tag1036.xml"/><Relationship Id="rId147" Type="http://schemas.openxmlformats.org/officeDocument/2006/relationships/tags" Target="../tags/tag1057.xml"/><Relationship Id="rId168" Type="http://schemas.openxmlformats.org/officeDocument/2006/relationships/tags" Target="../tags/tag1078.xml"/><Relationship Id="rId8" Type="http://schemas.openxmlformats.org/officeDocument/2006/relationships/tags" Target="../tags/tag918.xml"/><Relationship Id="rId51" Type="http://schemas.openxmlformats.org/officeDocument/2006/relationships/tags" Target="../tags/tag961.xml"/><Relationship Id="rId72" Type="http://schemas.openxmlformats.org/officeDocument/2006/relationships/tags" Target="../tags/tag982.xml"/><Relationship Id="rId93" Type="http://schemas.openxmlformats.org/officeDocument/2006/relationships/tags" Target="../tags/tag1003.xml"/><Relationship Id="rId98" Type="http://schemas.openxmlformats.org/officeDocument/2006/relationships/tags" Target="../tags/tag1008.xml"/><Relationship Id="rId121" Type="http://schemas.openxmlformats.org/officeDocument/2006/relationships/tags" Target="../tags/tag1031.xml"/><Relationship Id="rId142" Type="http://schemas.openxmlformats.org/officeDocument/2006/relationships/tags" Target="../tags/tag1052.xml"/><Relationship Id="rId163" Type="http://schemas.openxmlformats.org/officeDocument/2006/relationships/tags" Target="../tags/tag1073.xml"/><Relationship Id="rId3" Type="http://schemas.openxmlformats.org/officeDocument/2006/relationships/tags" Target="../tags/tag913.xml"/><Relationship Id="rId25" Type="http://schemas.openxmlformats.org/officeDocument/2006/relationships/tags" Target="../tags/tag935.xml"/><Relationship Id="rId46" Type="http://schemas.openxmlformats.org/officeDocument/2006/relationships/tags" Target="../tags/tag956.xml"/><Relationship Id="rId67" Type="http://schemas.openxmlformats.org/officeDocument/2006/relationships/tags" Target="../tags/tag977.xml"/><Relationship Id="rId116" Type="http://schemas.openxmlformats.org/officeDocument/2006/relationships/tags" Target="../tags/tag1026.xml"/><Relationship Id="rId137" Type="http://schemas.openxmlformats.org/officeDocument/2006/relationships/tags" Target="../tags/tag1047.xml"/><Relationship Id="rId158" Type="http://schemas.openxmlformats.org/officeDocument/2006/relationships/tags" Target="../tags/tag1068.xml"/><Relationship Id="rId20" Type="http://schemas.openxmlformats.org/officeDocument/2006/relationships/tags" Target="../tags/tag930.xml"/><Relationship Id="rId41" Type="http://schemas.openxmlformats.org/officeDocument/2006/relationships/tags" Target="../tags/tag951.xml"/><Relationship Id="rId62" Type="http://schemas.openxmlformats.org/officeDocument/2006/relationships/tags" Target="../tags/tag972.xml"/><Relationship Id="rId83" Type="http://schemas.openxmlformats.org/officeDocument/2006/relationships/tags" Target="../tags/tag993.xml"/><Relationship Id="rId88" Type="http://schemas.openxmlformats.org/officeDocument/2006/relationships/tags" Target="../tags/tag998.xml"/><Relationship Id="rId111" Type="http://schemas.openxmlformats.org/officeDocument/2006/relationships/tags" Target="../tags/tag1021.xml"/><Relationship Id="rId132" Type="http://schemas.openxmlformats.org/officeDocument/2006/relationships/tags" Target="../tags/tag1042.xml"/><Relationship Id="rId153" Type="http://schemas.openxmlformats.org/officeDocument/2006/relationships/tags" Target="../tags/tag1063.xml"/><Relationship Id="rId174" Type="http://schemas.openxmlformats.org/officeDocument/2006/relationships/tags" Target="../tags/tag1084.xml"/><Relationship Id="rId179" Type="http://schemas.openxmlformats.org/officeDocument/2006/relationships/tags" Target="../tags/tag1089.xml"/><Relationship Id="rId15" Type="http://schemas.openxmlformats.org/officeDocument/2006/relationships/tags" Target="../tags/tag925.xml"/><Relationship Id="rId36" Type="http://schemas.openxmlformats.org/officeDocument/2006/relationships/tags" Target="../tags/tag946.xml"/><Relationship Id="rId57" Type="http://schemas.openxmlformats.org/officeDocument/2006/relationships/tags" Target="../tags/tag967.xml"/><Relationship Id="rId106" Type="http://schemas.openxmlformats.org/officeDocument/2006/relationships/tags" Target="../tags/tag1016.xml"/><Relationship Id="rId127" Type="http://schemas.openxmlformats.org/officeDocument/2006/relationships/tags" Target="../tags/tag1037.xml"/><Relationship Id="rId10" Type="http://schemas.openxmlformats.org/officeDocument/2006/relationships/tags" Target="../tags/tag920.xml"/><Relationship Id="rId31" Type="http://schemas.openxmlformats.org/officeDocument/2006/relationships/tags" Target="../tags/tag941.xml"/><Relationship Id="rId52" Type="http://schemas.openxmlformats.org/officeDocument/2006/relationships/tags" Target="../tags/tag962.xml"/><Relationship Id="rId73" Type="http://schemas.openxmlformats.org/officeDocument/2006/relationships/tags" Target="../tags/tag983.xml"/><Relationship Id="rId78" Type="http://schemas.openxmlformats.org/officeDocument/2006/relationships/tags" Target="../tags/tag988.xml"/><Relationship Id="rId94" Type="http://schemas.openxmlformats.org/officeDocument/2006/relationships/tags" Target="../tags/tag1004.xml"/><Relationship Id="rId99" Type="http://schemas.openxmlformats.org/officeDocument/2006/relationships/tags" Target="../tags/tag1009.xml"/><Relationship Id="rId101" Type="http://schemas.openxmlformats.org/officeDocument/2006/relationships/tags" Target="../tags/tag1011.xml"/><Relationship Id="rId122" Type="http://schemas.openxmlformats.org/officeDocument/2006/relationships/tags" Target="../tags/tag1032.xml"/><Relationship Id="rId143" Type="http://schemas.openxmlformats.org/officeDocument/2006/relationships/tags" Target="../tags/tag1053.xml"/><Relationship Id="rId148" Type="http://schemas.openxmlformats.org/officeDocument/2006/relationships/tags" Target="../tags/tag1058.xml"/><Relationship Id="rId164" Type="http://schemas.openxmlformats.org/officeDocument/2006/relationships/tags" Target="../tags/tag1074.xml"/><Relationship Id="rId169" Type="http://schemas.openxmlformats.org/officeDocument/2006/relationships/tags" Target="../tags/tag1079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1116.xml"/><Relationship Id="rId117" Type="http://schemas.openxmlformats.org/officeDocument/2006/relationships/tags" Target="../tags/tag1207.xml"/><Relationship Id="rId21" Type="http://schemas.openxmlformats.org/officeDocument/2006/relationships/tags" Target="../tags/tag1111.xml"/><Relationship Id="rId42" Type="http://schemas.openxmlformats.org/officeDocument/2006/relationships/tags" Target="../tags/tag1132.xml"/><Relationship Id="rId47" Type="http://schemas.openxmlformats.org/officeDocument/2006/relationships/tags" Target="../tags/tag1137.xml"/><Relationship Id="rId63" Type="http://schemas.openxmlformats.org/officeDocument/2006/relationships/tags" Target="../tags/tag1153.xml"/><Relationship Id="rId68" Type="http://schemas.openxmlformats.org/officeDocument/2006/relationships/tags" Target="../tags/tag1158.xml"/><Relationship Id="rId84" Type="http://schemas.openxmlformats.org/officeDocument/2006/relationships/tags" Target="../tags/tag1174.xml"/><Relationship Id="rId89" Type="http://schemas.openxmlformats.org/officeDocument/2006/relationships/tags" Target="../tags/tag1179.xml"/><Relationship Id="rId112" Type="http://schemas.openxmlformats.org/officeDocument/2006/relationships/tags" Target="../tags/tag1202.xml"/><Relationship Id="rId133" Type="http://schemas.openxmlformats.org/officeDocument/2006/relationships/tags" Target="../tags/tag1223.xml"/><Relationship Id="rId138" Type="http://schemas.openxmlformats.org/officeDocument/2006/relationships/tags" Target="../tags/tag1228.xml"/><Relationship Id="rId154" Type="http://schemas.openxmlformats.org/officeDocument/2006/relationships/tags" Target="../tags/tag1244.xml"/><Relationship Id="rId159" Type="http://schemas.openxmlformats.org/officeDocument/2006/relationships/tags" Target="../tags/tag1249.xml"/><Relationship Id="rId175" Type="http://schemas.openxmlformats.org/officeDocument/2006/relationships/tags" Target="../tags/tag1265.xml"/><Relationship Id="rId170" Type="http://schemas.openxmlformats.org/officeDocument/2006/relationships/tags" Target="../tags/tag1260.xml"/><Relationship Id="rId16" Type="http://schemas.openxmlformats.org/officeDocument/2006/relationships/tags" Target="../tags/tag1106.xml"/><Relationship Id="rId107" Type="http://schemas.openxmlformats.org/officeDocument/2006/relationships/tags" Target="../tags/tag1197.xml"/><Relationship Id="rId11" Type="http://schemas.openxmlformats.org/officeDocument/2006/relationships/tags" Target="../tags/tag1101.xml"/><Relationship Id="rId32" Type="http://schemas.openxmlformats.org/officeDocument/2006/relationships/tags" Target="../tags/tag1122.xml"/><Relationship Id="rId37" Type="http://schemas.openxmlformats.org/officeDocument/2006/relationships/tags" Target="../tags/tag1127.xml"/><Relationship Id="rId53" Type="http://schemas.openxmlformats.org/officeDocument/2006/relationships/tags" Target="../tags/tag1143.xml"/><Relationship Id="rId58" Type="http://schemas.openxmlformats.org/officeDocument/2006/relationships/tags" Target="../tags/tag1148.xml"/><Relationship Id="rId74" Type="http://schemas.openxmlformats.org/officeDocument/2006/relationships/tags" Target="../tags/tag1164.xml"/><Relationship Id="rId79" Type="http://schemas.openxmlformats.org/officeDocument/2006/relationships/tags" Target="../tags/tag1169.xml"/><Relationship Id="rId102" Type="http://schemas.openxmlformats.org/officeDocument/2006/relationships/tags" Target="../tags/tag1192.xml"/><Relationship Id="rId123" Type="http://schemas.openxmlformats.org/officeDocument/2006/relationships/tags" Target="../tags/tag1213.xml"/><Relationship Id="rId128" Type="http://schemas.openxmlformats.org/officeDocument/2006/relationships/tags" Target="../tags/tag1218.xml"/><Relationship Id="rId144" Type="http://schemas.openxmlformats.org/officeDocument/2006/relationships/tags" Target="../tags/tag1234.xml"/><Relationship Id="rId149" Type="http://schemas.openxmlformats.org/officeDocument/2006/relationships/tags" Target="../tags/tag1239.xml"/><Relationship Id="rId5" Type="http://schemas.openxmlformats.org/officeDocument/2006/relationships/tags" Target="../tags/tag1095.xml"/><Relationship Id="rId90" Type="http://schemas.openxmlformats.org/officeDocument/2006/relationships/tags" Target="../tags/tag1180.xml"/><Relationship Id="rId95" Type="http://schemas.openxmlformats.org/officeDocument/2006/relationships/tags" Target="../tags/tag1185.xml"/><Relationship Id="rId160" Type="http://schemas.openxmlformats.org/officeDocument/2006/relationships/tags" Target="../tags/tag1250.xml"/><Relationship Id="rId165" Type="http://schemas.openxmlformats.org/officeDocument/2006/relationships/tags" Target="../tags/tag1255.xml"/><Relationship Id="rId181" Type="http://schemas.openxmlformats.org/officeDocument/2006/relationships/tags" Target="../tags/tag1271.xml"/><Relationship Id="rId22" Type="http://schemas.openxmlformats.org/officeDocument/2006/relationships/tags" Target="../tags/tag1112.xml"/><Relationship Id="rId27" Type="http://schemas.openxmlformats.org/officeDocument/2006/relationships/tags" Target="../tags/tag1117.xml"/><Relationship Id="rId43" Type="http://schemas.openxmlformats.org/officeDocument/2006/relationships/tags" Target="../tags/tag1133.xml"/><Relationship Id="rId48" Type="http://schemas.openxmlformats.org/officeDocument/2006/relationships/tags" Target="../tags/tag1138.xml"/><Relationship Id="rId64" Type="http://schemas.openxmlformats.org/officeDocument/2006/relationships/tags" Target="../tags/tag1154.xml"/><Relationship Id="rId69" Type="http://schemas.openxmlformats.org/officeDocument/2006/relationships/tags" Target="../tags/tag1159.xml"/><Relationship Id="rId113" Type="http://schemas.openxmlformats.org/officeDocument/2006/relationships/tags" Target="../tags/tag1203.xml"/><Relationship Id="rId118" Type="http://schemas.openxmlformats.org/officeDocument/2006/relationships/tags" Target="../tags/tag1208.xml"/><Relationship Id="rId134" Type="http://schemas.openxmlformats.org/officeDocument/2006/relationships/tags" Target="../tags/tag1224.xml"/><Relationship Id="rId139" Type="http://schemas.openxmlformats.org/officeDocument/2006/relationships/tags" Target="../tags/tag1229.xml"/><Relationship Id="rId80" Type="http://schemas.openxmlformats.org/officeDocument/2006/relationships/tags" Target="../tags/tag1170.xml"/><Relationship Id="rId85" Type="http://schemas.openxmlformats.org/officeDocument/2006/relationships/tags" Target="../tags/tag1175.xml"/><Relationship Id="rId150" Type="http://schemas.openxmlformats.org/officeDocument/2006/relationships/tags" Target="../tags/tag1240.xml"/><Relationship Id="rId155" Type="http://schemas.openxmlformats.org/officeDocument/2006/relationships/tags" Target="../tags/tag1245.xml"/><Relationship Id="rId171" Type="http://schemas.openxmlformats.org/officeDocument/2006/relationships/tags" Target="../tags/tag1261.xml"/><Relationship Id="rId176" Type="http://schemas.openxmlformats.org/officeDocument/2006/relationships/tags" Target="../tags/tag1266.xml"/><Relationship Id="rId12" Type="http://schemas.openxmlformats.org/officeDocument/2006/relationships/tags" Target="../tags/tag1102.xml"/><Relationship Id="rId17" Type="http://schemas.openxmlformats.org/officeDocument/2006/relationships/tags" Target="../tags/tag1107.xml"/><Relationship Id="rId33" Type="http://schemas.openxmlformats.org/officeDocument/2006/relationships/tags" Target="../tags/tag1123.xml"/><Relationship Id="rId38" Type="http://schemas.openxmlformats.org/officeDocument/2006/relationships/tags" Target="../tags/tag1128.xml"/><Relationship Id="rId59" Type="http://schemas.openxmlformats.org/officeDocument/2006/relationships/tags" Target="../tags/tag1149.xml"/><Relationship Id="rId103" Type="http://schemas.openxmlformats.org/officeDocument/2006/relationships/tags" Target="../tags/tag1193.xml"/><Relationship Id="rId108" Type="http://schemas.openxmlformats.org/officeDocument/2006/relationships/tags" Target="../tags/tag1198.xml"/><Relationship Id="rId124" Type="http://schemas.openxmlformats.org/officeDocument/2006/relationships/tags" Target="../tags/tag1214.xml"/><Relationship Id="rId129" Type="http://schemas.openxmlformats.org/officeDocument/2006/relationships/tags" Target="../tags/tag1219.xml"/><Relationship Id="rId54" Type="http://schemas.openxmlformats.org/officeDocument/2006/relationships/tags" Target="../tags/tag1144.xml"/><Relationship Id="rId70" Type="http://schemas.openxmlformats.org/officeDocument/2006/relationships/tags" Target="../tags/tag1160.xml"/><Relationship Id="rId75" Type="http://schemas.openxmlformats.org/officeDocument/2006/relationships/tags" Target="../tags/tag1165.xml"/><Relationship Id="rId91" Type="http://schemas.openxmlformats.org/officeDocument/2006/relationships/tags" Target="../tags/tag1181.xml"/><Relationship Id="rId96" Type="http://schemas.openxmlformats.org/officeDocument/2006/relationships/tags" Target="../tags/tag1186.xml"/><Relationship Id="rId140" Type="http://schemas.openxmlformats.org/officeDocument/2006/relationships/tags" Target="../tags/tag1230.xml"/><Relationship Id="rId145" Type="http://schemas.openxmlformats.org/officeDocument/2006/relationships/tags" Target="../tags/tag1235.xml"/><Relationship Id="rId161" Type="http://schemas.openxmlformats.org/officeDocument/2006/relationships/tags" Target="../tags/tag1251.xml"/><Relationship Id="rId166" Type="http://schemas.openxmlformats.org/officeDocument/2006/relationships/tags" Target="../tags/tag1256.xml"/><Relationship Id="rId182" Type="http://schemas.openxmlformats.org/officeDocument/2006/relationships/tags" Target="../tags/tag1272.xml"/><Relationship Id="rId1" Type="http://schemas.openxmlformats.org/officeDocument/2006/relationships/tags" Target="../tags/tag1091.xml"/><Relationship Id="rId6" Type="http://schemas.openxmlformats.org/officeDocument/2006/relationships/tags" Target="../tags/tag1096.xml"/><Relationship Id="rId23" Type="http://schemas.openxmlformats.org/officeDocument/2006/relationships/tags" Target="../tags/tag1113.xml"/><Relationship Id="rId28" Type="http://schemas.openxmlformats.org/officeDocument/2006/relationships/tags" Target="../tags/tag1118.xml"/><Relationship Id="rId49" Type="http://schemas.openxmlformats.org/officeDocument/2006/relationships/tags" Target="../tags/tag1139.xml"/><Relationship Id="rId114" Type="http://schemas.openxmlformats.org/officeDocument/2006/relationships/tags" Target="../tags/tag1204.xml"/><Relationship Id="rId119" Type="http://schemas.openxmlformats.org/officeDocument/2006/relationships/tags" Target="../tags/tag1209.xml"/><Relationship Id="rId44" Type="http://schemas.openxmlformats.org/officeDocument/2006/relationships/tags" Target="../tags/tag1134.xml"/><Relationship Id="rId60" Type="http://schemas.openxmlformats.org/officeDocument/2006/relationships/tags" Target="../tags/tag1150.xml"/><Relationship Id="rId65" Type="http://schemas.openxmlformats.org/officeDocument/2006/relationships/tags" Target="../tags/tag1155.xml"/><Relationship Id="rId81" Type="http://schemas.openxmlformats.org/officeDocument/2006/relationships/tags" Target="../tags/tag1171.xml"/><Relationship Id="rId86" Type="http://schemas.openxmlformats.org/officeDocument/2006/relationships/tags" Target="../tags/tag1176.xml"/><Relationship Id="rId130" Type="http://schemas.openxmlformats.org/officeDocument/2006/relationships/tags" Target="../tags/tag1220.xml"/><Relationship Id="rId135" Type="http://schemas.openxmlformats.org/officeDocument/2006/relationships/tags" Target="../tags/tag1225.xml"/><Relationship Id="rId151" Type="http://schemas.openxmlformats.org/officeDocument/2006/relationships/tags" Target="../tags/tag1241.xml"/><Relationship Id="rId156" Type="http://schemas.openxmlformats.org/officeDocument/2006/relationships/tags" Target="../tags/tag1246.xml"/><Relationship Id="rId177" Type="http://schemas.openxmlformats.org/officeDocument/2006/relationships/tags" Target="../tags/tag1267.xml"/><Relationship Id="rId4" Type="http://schemas.openxmlformats.org/officeDocument/2006/relationships/tags" Target="../tags/tag1094.xml"/><Relationship Id="rId9" Type="http://schemas.openxmlformats.org/officeDocument/2006/relationships/tags" Target="../tags/tag1099.xml"/><Relationship Id="rId172" Type="http://schemas.openxmlformats.org/officeDocument/2006/relationships/tags" Target="../tags/tag1262.xml"/><Relationship Id="rId180" Type="http://schemas.openxmlformats.org/officeDocument/2006/relationships/tags" Target="../tags/tag1270.xml"/><Relationship Id="rId13" Type="http://schemas.openxmlformats.org/officeDocument/2006/relationships/tags" Target="../tags/tag1103.xml"/><Relationship Id="rId18" Type="http://schemas.openxmlformats.org/officeDocument/2006/relationships/tags" Target="../tags/tag1108.xml"/><Relationship Id="rId39" Type="http://schemas.openxmlformats.org/officeDocument/2006/relationships/tags" Target="../tags/tag1129.xml"/><Relationship Id="rId109" Type="http://schemas.openxmlformats.org/officeDocument/2006/relationships/tags" Target="../tags/tag1199.xml"/><Relationship Id="rId34" Type="http://schemas.openxmlformats.org/officeDocument/2006/relationships/tags" Target="../tags/tag1124.xml"/><Relationship Id="rId50" Type="http://schemas.openxmlformats.org/officeDocument/2006/relationships/tags" Target="../tags/tag1140.xml"/><Relationship Id="rId55" Type="http://schemas.openxmlformats.org/officeDocument/2006/relationships/tags" Target="../tags/tag1145.xml"/><Relationship Id="rId76" Type="http://schemas.openxmlformats.org/officeDocument/2006/relationships/tags" Target="../tags/tag1166.xml"/><Relationship Id="rId97" Type="http://schemas.openxmlformats.org/officeDocument/2006/relationships/tags" Target="../tags/tag1187.xml"/><Relationship Id="rId104" Type="http://schemas.openxmlformats.org/officeDocument/2006/relationships/tags" Target="../tags/tag1194.xml"/><Relationship Id="rId120" Type="http://schemas.openxmlformats.org/officeDocument/2006/relationships/tags" Target="../tags/tag1210.xml"/><Relationship Id="rId125" Type="http://schemas.openxmlformats.org/officeDocument/2006/relationships/tags" Target="../tags/tag1215.xml"/><Relationship Id="rId141" Type="http://schemas.openxmlformats.org/officeDocument/2006/relationships/tags" Target="../tags/tag1231.xml"/><Relationship Id="rId146" Type="http://schemas.openxmlformats.org/officeDocument/2006/relationships/tags" Target="../tags/tag1236.xml"/><Relationship Id="rId167" Type="http://schemas.openxmlformats.org/officeDocument/2006/relationships/tags" Target="../tags/tag1257.xml"/><Relationship Id="rId7" Type="http://schemas.openxmlformats.org/officeDocument/2006/relationships/tags" Target="../tags/tag1097.xml"/><Relationship Id="rId71" Type="http://schemas.openxmlformats.org/officeDocument/2006/relationships/tags" Target="../tags/tag1161.xml"/><Relationship Id="rId92" Type="http://schemas.openxmlformats.org/officeDocument/2006/relationships/tags" Target="../tags/tag1182.xml"/><Relationship Id="rId162" Type="http://schemas.openxmlformats.org/officeDocument/2006/relationships/tags" Target="../tags/tag1252.xml"/><Relationship Id="rId183" Type="http://schemas.openxmlformats.org/officeDocument/2006/relationships/tags" Target="../tags/tag1273.xml"/><Relationship Id="rId2" Type="http://schemas.openxmlformats.org/officeDocument/2006/relationships/tags" Target="../tags/tag1092.xml"/><Relationship Id="rId29" Type="http://schemas.openxmlformats.org/officeDocument/2006/relationships/tags" Target="../tags/tag1119.xml"/><Relationship Id="rId24" Type="http://schemas.openxmlformats.org/officeDocument/2006/relationships/tags" Target="../tags/tag1114.xml"/><Relationship Id="rId40" Type="http://schemas.openxmlformats.org/officeDocument/2006/relationships/tags" Target="../tags/tag1130.xml"/><Relationship Id="rId45" Type="http://schemas.openxmlformats.org/officeDocument/2006/relationships/tags" Target="../tags/tag1135.xml"/><Relationship Id="rId66" Type="http://schemas.openxmlformats.org/officeDocument/2006/relationships/tags" Target="../tags/tag1156.xml"/><Relationship Id="rId87" Type="http://schemas.openxmlformats.org/officeDocument/2006/relationships/tags" Target="../tags/tag1177.xml"/><Relationship Id="rId110" Type="http://schemas.openxmlformats.org/officeDocument/2006/relationships/tags" Target="../tags/tag1200.xml"/><Relationship Id="rId115" Type="http://schemas.openxmlformats.org/officeDocument/2006/relationships/tags" Target="../tags/tag1205.xml"/><Relationship Id="rId131" Type="http://schemas.openxmlformats.org/officeDocument/2006/relationships/tags" Target="../tags/tag1221.xml"/><Relationship Id="rId136" Type="http://schemas.openxmlformats.org/officeDocument/2006/relationships/tags" Target="../tags/tag1226.xml"/><Relationship Id="rId157" Type="http://schemas.openxmlformats.org/officeDocument/2006/relationships/tags" Target="../tags/tag1247.xml"/><Relationship Id="rId178" Type="http://schemas.openxmlformats.org/officeDocument/2006/relationships/tags" Target="../tags/tag1268.xml"/><Relationship Id="rId61" Type="http://schemas.openxmlformats.org/officeDocument/2006/relationships/tags" Target="../tags/tag1151.xml"/><Relationship Id="rId82" Type="http://schemas.openxmlformats.org/officeDocument/2006/relationships/tags" Target="../tags/tag1172.xml"/><Relationship Id="rId152" Type="http://schemas.openxmlformats.org/officeDocument/2006/relationships/tags" Target="../tags/tag1242.xml"/><Relationship Id="rId173" Type="http://schemas.openxmlformats.org/officeDocument/2006/relationships/tags" Target="../tags/tag1263.xml"/><Relationship Id="rId19" Type="http://schemas.openxmlformats.org/officeDocument/2006/relationships/tags" Target="../tags/tag1109.xml"/><Relationship Id="rId14" Type="http://schemas.openxmlformats.org/officeDocument/2006/relationships/tags" Target="../tags/tag1104.xml"/><Relationship Id="rId30" Type="http://schemas.openxmlformats.org/officeDocument/2006/relationships/tags" Target="../tags/tag1120.xml"/><Relationship Id="rId35" Type="http://schemas.openxmlformats.org/officeDocument/2006/relationships/tags" Target="../tags/tag1125.xml"/><Relationship Id="rId56" Type="http://schemas.openxmlformats.org/officeDocument/2006/relationships/tags" Target="../tags/tag1146.xml"/><Relationship Id="rId77" Type="http://schemas.openxmlformats.org/officeDocument/2006/relationships/tags" Target="../tags/tag1167.xml"/><Relationship Id="rId100" Type="http://schemas.openxmlformats.org/officeDocument/2006/relationships/tags" Target="../tags/tag1190.xml"/><Relationship Id="rId105" Type="http://schemas.openxmlformats.org/officeDocument/2006/relationships/tags" Target="../tags/tag1195.xml"/><Relationship Id="rId126" Type="http://schemas.openxmlformats.org/officeDocument/2006/relationships/tags" Target="../tags/tag1216.xml"/><Relationship Id="rId147" Type="http://schemas.openxmlformats.org/officeDocument/2006/relationships/tags" Target="../tags/tag1237.xml"/><Relationship Id="rId168" Type="http://schemas.openxmlformats.org/officeDocument/2006/relationships/tags" Target="../tags/tag1258.xml"/><Relationship Id="rId8" Type="http://schemas.openxmlformats.org/officeDocument/2006/relationships/tags" Target="../tags/tag1098.xml"/><Relationship Id="rId51" Type="http://schemas.openxmlformats.org/officeDocument/2006/relationships/tags" Target="../tags/tag1141.xml"/><Relationship Id="rId72" Type="http://schemas.openxmlformats.org/officeDocument/2006/relationships/tags" Target="../tags/tag1162.xml"/><Relationship Id="rId93" Type="http://schemas.openxmlformats.org/officeDocument/2006/relationships/tags" Target="../tags/tag1183.xml"/><Relationship Id="rId98" Type="http://schemas.openxmlformats.org/officeDocument/2006/relationships/tags" Target="../tags/tag1188.xml"/><Relationship Id="rId121" Type="http://schemas.openxmlformats.org/officeDocument/2006/relationships/tags" Target="../tags/tag1211.xml"/><Relationship Id="rId142" Type="http://schemas.openxmlformats.org/officeDocument/2006/relationships/tags" Target="../tags/tag1232.xml"/><Relationship Id="rId163" Type="http://schemas.openxmlformats.org/officeDocument/2006/relationships/tags" Target="../tags/tag1253.xml"/><Relationship Id="rId184" Type="http://schemas.openxmlformats.org/officeDocument/2006/relationships/slideLayout" Target="../slideLayouts/slideLayout6.xml"/><Relationship Id="rId3" Type="http://schemas.openxmlformats.org/officeDocument/2006/relationships/tags" Target="../tags/tag1093.xml"/><Relationship Id="rId25" Type="http://schemas.openxmlformats.org/officeDocument/2006/relationships/tags" Target="../tags/tag1115.xml"/><Relationship Id="rId46" Type="http://schemas.openxmlformats.org/officeDocument/2006/relationships/tags" Target="../tags/tag1136.xml"/><Relationship Id="rId67" Type="http://schemas.openxmlformats.org/officeDocument/2006/relationships/tags" Target="../tags/tag1157.xml"/><Relationship Id="rId116" Type="http://schemas.openxmlformats.org/officeDocument/2006/relationships/tags" Target="../tags/tag1206.xml"/><Relationship Id="rId137" Type="http://schemas.openxmlformats.org/officeDocument/2006/relationships/tags" Target="../tags/tag1227.xml"/><Relationship Id="rId158" Type="http://schemas.openxmlformats.org/officeDocument/2006/relationships/tags" Target="../tags/tag1248.xml"/><Relationship Id="rId20" Type="http://schemas.openxmlformats.org/officeDocument/2006/relationships/tags" Target="../tags/tag1110.xml"/><Relationship Id="rId41" Type="http://schemas.openxmlformats.org/officeDocument/2006/relationships/tags" Target="../tags/tag1131.xml"/><Relationship Id="rId62" Type="http://schemas.openxmlformats.org/officeDocument/2006/relationships/tags" Target="../tags/tag1152.xml"/><Relationship Id="rId83" Type="http://schemas.openxmlformats.org/officeDocument/2006/relationships/tags" Target="../tags/tag1173.xml"/><Relationship Id="rId88" Type="http://schemas.openxmlformats.org/officeDocument/2006/relationships/tags" Target="../tags/tag1178.xml"/><Relationship Id="rId111" Type="http://schemas.openxmlformats.org/officeDocument/2006/relationships/tags" Target="../tags/tag1201.xml"/><Relationship Id="rId132" Type="http://schemas.openxmlformats.org/officeDocument/2006/relationships/tags" Target="../tags/tag1222.xml"/><Relationship Id="rId153" Type="http://schemas.openxmlformats.org/officeDocument/2006/relationships/tags" Target="../tags/tag1243.xml"/><Relationship Id="rId174" Type="http://schemas.openxmlformats.org/officeDocument/2006/relationships/tags" Target="../tags/tag1264.xml"/><Relationship Id="rId179" Type="http://schemas.openxmlformats.org/officeDocument/2006/relationships/tags" Target="../tags/tag1269.xml"/><Relationship Id="rId15" Type="http://schemas.openxmlformats.org/officeDocument/2006/relationships/tags" Target="../tags/tag1105.xml"/><Relationship Id="rId36" Type="http://schemas.openxmlformats.org/officeDocument/2006/relationships/tags" Target="../tags/tag1126.xml"/><Relationship Id="rId57" Type="http://schemas.openxmlformats.org/officeDocument/2006/relationships/tags" Target="../tags/tag1147.xml"/><Relationship Id="rId106" Type="http://schemas.openxmlformats.org/officeDocument/2006/relationships/tags" Target="../tags/tag1196.xml"/><Relationship Id="rId127" Type="http://schemas.openxmlformats.org/officeDocument/2006/relationships/tags" Target="../tags/tag1217.xml"/><Relationship Id="rId10" Type="http://schemas.openxmlformats.org/officeDocument/2006/relationships/tags" Target="../tags/tag1100.xml"/><Relationship Id="rId31" Type="http://schemas.openxmlformats.org/officeDocument/2006/relationships/tags" Target="../tags/tag1121.xml"/><Relationship Id="rId52" Type="http://schemas.openxmlformats.org/officeDocument/2006/relationships/tags" Target="../tags/tag1142.xml"/><Relationship Id="rId73" Type="http://schemas.openxmlformats.org/officeDocument/2006/relationships/tags" Target="../tags/tag1163.xml"/><Relationship Id="rId78" Type="http://schemas.openxmlformats.org/officeDocument/2006/relationships/tags" Target="../tags/tag1168.xml"/><Relationship Id="rId94" Type="http://schemas.openxmlformats.org/officeDocument/2006/relationships/tags" Target="../tags/tag1184.xml"/><Relationship Id="rId99" Type="http://schemas.openxmlformats.org/officeDocument/2006/relationships/tags" Target="../tags/tag1189.xml"/><Relationship Id="rId101" Type="http://schemas.openxmlformats.org/officeDocument/2006/relationships/tags" Target="../tags/tag1191.xml"/><Relationship Id="rId122" Type="http://schemas.openxmlformats.org/officeDocument/2006/relationships/tags" Target="../tags/tag1212.xml"/><Relationship Id="rId143" Type="http://schemas.openxmlformats.org/officeDocument/2006/relationships/tags" Target="../tags/tag1233.xml"/><Relationship Id="rId148" Type="http://schemas.openxmlformats.org/officeDocument/2006/relationships/tags" Target="../tags/tag1238.xml"/><Relationship Id="rId164" Type="http://schemas.openxmlformats.org/officeDocument/2006/relationships/tags" Target="../tags/tag1254.xml"/><Relationship Id="rId169" Type="http://schemas.openxmlformats.org/officeDocument/2006/relationships/tags" Target="../tags/tag1259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286.xml"/><Relationship Id="rId18" Type="http://schemas.openxmlformats.org/officeDocument/2006/relationships/tags" Target="../tags/tag1291.xml"/><Relationship Id="rId26" Type="http://schemas.openxmlformats.org/officeDocument/2006/relationships/tags" Target="../tags/tag1299.xml"/><Relationship Id="rId39" Type="http://schemas.openxmlformats.org/officeDocument/2006/relationships/tags" Target="../tags/tag1312.xml"/><Relationship Id="rId21" Type="http://schemas.openxmlformats.org/officeDocument/2006/relationships/tags" Target="../tags/tag1294.xml"/><Relationship Id="rId34" Type="http://schemas.openxmlformats.org/officeDocument/2006/relationships/tags" Target="../tags/tag1307.xml"/><Relationship Id="rId42" Type="http://schemas.openxmlformats.org/officeDocument/2006/relationships/tags" Target="../tags/tag1315.xml"/><Relationship Id="rId47" Type="http://schemas.openxmlformats.org/officeDocument/2006/relationships/tags" Target="../tags/tag1320.xml"/><Relationship Id="rId50" Type="http://schemas.openxmlformats.org/officeDocument/2006/relationships/tags" Target="../tags/tag1323.xml"/><Relationship Id="rId55" Type="http://schemas.openxmlformats.org/officeDocument/2006/relationships/tags" Target="../tags/tag1328.xml"/><Relationship Id="rId63" Type="http://schemas.openxmlformats.org/officeDocument/2006/relationships/tags" Target="../tags/tag1336.xml"/><Relationship Id="rId68" Type="http://schemas.openxmlformats.org/officeDocument/2006/relationships/tags" Target="../tags/tag1341.xml"/><Relationship Id="rId76" Type="http://schemas.openxmlformats.org/officeDocument/2006/relationships/tags" Target="../tags/tag1349.xml"/><Relationship Id="rId84" Type="http://schemas.openxmlformats.org/officeDocument/2006/relationships/tags" Target="../tags/tag1357.xml"/><Relationship Id="rId89" Type="http://schemas.openxmlformats.org/officeDocument/2006/relationships/tags" Target="../tags/tag1362.xml"/><Relationship Id="rId7" Type="http://schemas.openxmlformats.org/officeDocument/2006/relationships/tags" Target="../tags/tag1280.xml"/><Relationship Id="rId71" Type="http://schemas.openxmlformats.org/officeDocument/2006/relationships/tags" Target="../tags/tag1344.xml"/><Relationship Id="rId2" Type="http://schemas.openxmlformats.org/officeDocument/2006/relationships/tags" Target="../tags/tag1275.xml"/><Relationship Id="rId16" Type="http://schemas.openxmlformats.org/officeDocument/2006/relationships/tags" Target="../tags/tag1289.xml"/><Relationship Id="rId29" Type="http://schemas.openxmlformats.org/officeDocument/2006/relationships/tags" Target="../tags/tag1302.xml"/><Relationship Id="rId11" Type="http://schemas.openxmlformats.org/officeDocument/2006/relationships/tags" Target="../tags/tag1284.xml"/><Relationship Id="rId24" Type="http://schemas.openxmlformats.org/officeDocument/2006/relationships/tags" Target="../tags/tag1297.xml"/><Relationship Id="rId32" Type="http://schemas.openxmlformats.org/officeDocument/2006/relationships/tags" Target="../tags/tag1305.xml"/><Relationship Id="rId37" Type="http://schemas.openxmlformats.org/officeDocument/2006/relationships/tags" Target="../tags/tag1310.xml"/><Relationship Id="rId40" Type="http://schemas.openxmlformats.org/officeDocument/2006/relationships/tags" Target="../tags/tag1313.xml"/><Relationship Id="rId45" Type="http://schemas.openxmlformats.org/officeDocument/2006/relationships/tags" Target="../tags/tag1318.xml"/><Relationship Id="rId53" Type="http://schemas.openxmlformats.org/officeDocument/2006/relationships/tags" Target="../tags/tag1326.xml"/><Relationship Id="rId58" Type="http://schemas.openxmlformats.org/officeDocument/2006/relationships/tags" Target="../tags/tag1331.xml"/><Relationship Id="rId66" Type="http://schemas.openxmlformats.org/officeDocument/2006/relationships/tags" Target="../tags/tag1339.xml"/><Relationship Id="rId74" Type="http://schemas.openxmlformats.org/officeDocument/2006/relationships/tags" Target="../tags/tag1347.xml"/><Relationship Id="rId79" Type="http://schemas.openxmlformats.org/officeDocument/2006/relationships/tags" Target="../tags/tag1352.xml"/><Relationship Id="rId87" Type="http://schemas.openxmlformats.org/officeDocument/2006/relationships/tags" Target="../tags/tag1360.xml"/><Relationship Id="rId5" Type="http://schemas.openxmlformats.org/officeDocument/2006/relationships/tags" Target="../tags/tag1278.xml"/><Relationship Id="rId61" Type="http://schemas.openxmlformats.org/officeDocument/2006/relationships/tags" Target="../tags/tag1334.xml"/><Relationship Id="rId82" Type="http://schemas.openxmlformats.org/officeDocument/2006/relationships/tags" Target="../tags/tag1355.xml"/><Relationship Id="rId90" Type="http://schemas.openxmlformats.org/officeDocument/2006/relationships/tags" Target="../tags/tag1363.xml"/><Relationship Id="rId19" Type="http://schemas.openxmlformats.org/officeDocument/2006/relationships/tags" Target="../tags/tag1292.xml"/><Relationship Id="rId14" Type="http://schemas.openxmlformats.org/officeDocument/2006/relationships/tags" Target="../tags/tag1287.xml"/><Relationship Id="rId22" Type="http://schemas.openxmlformats.org/officeDocument/2006/relationships/tags" Target="../tags/tag1295.xml"/><Relationship Id="rId27" Type="http://schemas.openxmlformats.org/officeDocument/2006/relationships/tags" Target="../tags/tag1300.xml"/><Relationship Id="rId30" Type="http://schemas.openxmlformats.org/officeDocument/2006/relationships/tags" Target="../tags/tag1303.xml"/><Relationship Id="rId35" Type="http://schemas.openxmlformats.org/officeDocument/2006/relationships/tags" Target="../tags/tag1308.xml"/><Relationship Id="rId43" Type="http://schemas.openxmlformats.org/officeDocument/2006/relationships/tags" Target="../tags/tag1316.xml"/><Relationship Id="rId48" Type="http://schemas.openxmlformats.org/officeDocument/2006/relationships/tags" Target="../tags/tag1321.xml"/><Relationship Id="rId56" Type="http://schemas.openxmlformats.org/officeDocument/2006/relationships/tags" Target="../tags/tag1329.xml"/><Relationship Id="rId64" Type="http://schemas.openxmlformats.org/officeDocument/2006/relationships/tags" Target="../tags/tag1337.xml"/><Relationship Id="rId69" Type="http://schemas.openxmlformats.org/officeDocument/2006/relationships/tags" Target="../tags/tag1342.xml"/><Relationship Id="rId77" Type="http://schemas.openxmlformats.org/officeDocument/2006/relationships/tags" Target="../tags/tag1350.xml"/><Relationship Id="rId8" Type="http://schemas.openxmlformats.org/officeDocument/2006/relationships/tags" Target="../tags/tag1281.xml"/><Relationship Id="rId51" Type="http://schemas.openxmlformats.org/officeDocument/2006/relationships/tags" Target="../tags/tag1324.xml"/><Relationship Id="rId72" Type="http://schemas.openxmlformats.org/officeDocument/2006/relationships/tags" Target="../tags/tag1345.xml"/><Relationship Id="rId80" Type="http://schemas.openxmlformats.org/officeDocument/2006/relationships/tags" Target="../tags/tag1353.xml"/><Relationship Id="rId85" Type="http://schemas.openxmlformats.org/officeDocument/2006/relationships/tags" Target="../tags/tag1358.xml"/><Relationship Id="rId3" Type="http://schemas.openxmlformats.org/officeDocument/2006/relationships/tags" Target="../tags/tag1276.xml"/><Relationship Id="rId12" Type="http://schemas.openxmlformats.org/officeDocument/2006/relationships/tags" Target="../tags/tag1285.xml"/><Relationship Id="rId17" Type="http://schemas.openxmlformats.org/officeDocument/2006/relationships/tags" Target="../tags/tag1290.xml"/><Relationship Id="rId25" Type="http://schemas.openxmlformats.org/officeDocument/2006/relationships/tags" Target="../tags/tag1298.xml"/><Relationship Id="rId33" Type="http://schemas.openxmlformats.org/officeDocument/2006/relationships/tags" Target="../tags/tag1306.xml"/><Relationship Id="rId38" Type="http://schemas.openxmlformats.org/officeDocument/2006/relationships/tags" Target="../tags/tag1311.xml"/><Relationship Id="rId46" Type="http://schemas.openxmlformats.org/officeDocument/2006/relationships/tags" Target="../tags/tag1319.xml"/><Relationship Id="rId59" Type="http://schemas.openxmlformats.org/officeDocument/2006/relationships/tags" Target="../tags/tag1332.xml"/><Relationship Id="rId67" Type="http://schemas.openxmlformats.org/officeDocument/2006/relationships/tags" Target="../tags/tag1340.xml"/><Relationship Id="rId20" Type="http://schemas.openxmlformats.org/officeDocument/2006/relationships/tags" Target="../tags/tag1293.xml"/><Relationship Id="rId41" Type="http://schemas.openxmlformats.org/officeDocument/2006/relationships/tags" Target="../tags/tag1314.xml"/><Relationship Id="rId54" Type="http://schemas.openxmlformats.org/officeDocument/2006/relationships/tags" Target="../tags/tag1327.xml"/><Relationship Id="rId62" Type="http://schemas.openxmlformats.org/officeDocument/2006/relationships/tags" Target="../tags/tag1335.xml"/><Relationship Id="rId70" Type="http://schemas.openxmlformats.org/officeDocument/2006/relationships/tags" Target="../tags/tag1343.xml"/><Relationship Id="rId75" Type="http://schemas.openxmlformats.org/officeDocument/2006/relationships/tags" Target="../tags/tag1348.xml"/><Relationship Id="rId83" Type="http://schemas.openxmlformats.org/officeDocument/2006/relationships/tags" Target="../tags/tag1356.xml"/><Relationship Id="rId88" Type="http://schemas.openxmlformats.org/officeDocument/2006/relationships/tags" Target="../tags/tag1361.xml"/><Relationship Id="rId91" Type="http://schemas.openxmlformats.org/officeDocument/2006/relationships/slideLayout" Target="../slideLayouts/slideLayout6.xml"/><Relationship Id="rId1" Type="http://schemas.openxmlformats.org/officeDocument/2006/relationships/tags" Target="../tags/tag1274.xml"/><Relationship Id="rId6" Type="http://schemas.openxmlformats.org/officeDocument/2006/relationships/tags" Target="../tags/tag1279.xml"/><Relationship Id="rId15" Type="http://schemas.openxmlformats.org/officeDocument/2006/relationships/tags" Target="../tags/tag1288.xml"/><Relationship Id="rId23" Type="http://schemas.openxmlformats.org/officeDocument/2006/relationships/tags" Target="../tags/tag1296.xml"/><Relationship Id="rId28" Type="http://schemas.openxmlformats.org/officeDocument/2006/relationships/tags" Target="../tags/tag1301.xml"/><Relationship Id="rId36" Type="http://schemas.openxmlformats.org/officeDocument/2006/relationships/tags" Target="../tags/tag1309.xml"/><Relationship Id="rId49" Type="http://schemas.openxmlformats.org/officeDocument/2006/relationships/tags" Target="../tags/tag1322.xml"/><Relationship Id="rId57" Type="http://schemas.openxmlformats.org/officeDocument/2006/relationships/tags" Target="../tags/tag1330.xml"/><Relationship Id="rId10" Type="http://schemas.openxmlformats.org/officeDocument/2006/relationships/tags" Target="../tags/tag1283.xml"/><Relationship Id="rId31" Type="http://schemas.openxmlformats.org/officeDocument/2006/relationships/tags" Target="../tags/tag1304.xml"/><Relationship Id="rId44" Type="http://schemas.openxmlformats.org/officeDocument/2006/relationships/tags" Target="../tags/tag1317.xml"/><Relationship Id="rId52" Type="http://schemas.openxmlformats.org/officeDocument/2006/relationships/tags" Target="../tags/tag1325.xml"/><Relationship Id="rId60" Type="http://schemas.openxmlformats.org/officeDocument/2006/relationships/tags" Target="../tags/tag1333.xml"/><Relationship Id="rId65" Type="http://schemas.openxmlformats.org/officeDocument/2006/relationships/tags" Target="../tags/tag1338.xml"/><Relationship Id="rId73" Type="http://schemas.openxmlformats.org/officeDocument/2006/relationships/tags" Target="../tags/tag1346.xml"/><Relationship Id="rId78" Type="http://schemas.openxmlformats.org/officeDocument/2006/relationships/tags" Target="../tags/tag1351.xml"/><Relationship Id="rId81" Type="http://schemas.openxmlformats.org/officeDocument/2006/relationships/tags" Target="../tags/tag1354.xml"/><Relationship Id="rId86" Type="http://schemas.openxmlformats.org/officeDocument/2006/relationships/tags" Target="../tags/tag1359.xml"/><Relationship Id="rId4" Type="http://schemas.openxmlformats.org/officeDocument/2006/relationships/tags" Target="../tags/tag1277.xml"/><Relationship Id="rId9" Type="http://schemas.openxmlformats.org/officeDocument/2006/relationships/tags" Target="../tags/tag128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376.xml"/><Relationship Id="rId18" Type="http://schemas.openxmlformats.org/officeDocument/2006/relationships/tags" Target="../tags/tag1381.xml"/><Relationship Id="rId26" Type="http://schemas.openxmlformats.org/officeDocument/2006/relationships/tags" Target="../tags/tag1389.xml"/><Relationship Id="rId39" Type="http://schemas.openxmlformats.org/officeDocument/2006/relationships/tags" Target="../tags/tag1402.xml"/><Relationship Id="rId21" Type="http://schemas.openxmlformats.org/officeDocument/2006/relationships/tags" Target="../tags/tag1384.xml"/><Relationship Id="rId34" Type="http://schemas.openxmlformats.org/officeDocument/2006/relationships/tags" Target="../tags/tag1397.xml"/><Relationship Id="rId42" Type="http://schemas.openxmlformats.org/officeDocument/2006/relationships/tags" Target="../tags/tag1405.xml"/><Relationship Id="rId47" Type="http://schemas.openxmlformats.org/officeDocument/2006/relationships/tags" Target="../tags/tag1410.xml"/><Relationship Id="rId50" Type="http://schemas.openxmlformats.org/officeDocument/2006/relationships/tags" Target="../tags/tag1413.xml"/><Relationship Id="rId55" Type="http://schemas.openxmlformats.org/officeDocument/2006/relationships/tags" Target="../tags/tag1418.xml"/><Relationship Id="rId63" Type="http://schemas.openxmlformats.org/officeDocument/2006/relationships/tags" Target="../tags/tag1426.xml"/><Relationship Id="rId68" Type="http://schemas.openxmlformats.org/officeDocument/2006/relationships/tags" Target="../tags/tag1431.xml"/><Relationship Id="rId76" Type="http://schemas.openxmlformats.org/officeDocument/2006/relationships/tags" Target="../tags/tag1439.xml"/><Relationship Id="rId84" Type="http://schemas.openxmlformats.org/officeDocument/2006/relationships/tags" Target="../tags/tag1447.xml"/><Relationship Id="rId89" Type="http://schemas.openxmlformats.org/officeDocument/2006/relationships/tags" Target="../tags/tag1452.xml"/><Relationship Id="rId7" Type="http://schemas.openxmlformats.org/officeDocument/2006/relationships/tags" Target="../tags/tag1370.xml"/><Relationship Id="rId71" Type="http://schemas.openxmlformats.org/officeDocument/2006/relationships/tags" Target="../tags/tag1434.xml"/><Relationship Id="rId2" Type="http://schemas.openxmlformats.org/officeDocument/2006/relationships/tags" Target="../tags/tag1365.xml"/><Relationship Id="rId16" Type="http://schemas.openxmlformats.org/officeDocument/2006/relationships/tags" Target="../tags/tag1379.xml"/><Relationship Id="rId29" Type="http://schemas.openxmlformats.org/officeDocument/2006/relationships/tags" Target="../tags/tag1392.xml"/><Relationship Id="rId11" Type="http://schemas.openxmlformats.org/officeDocument/2006/relationships/tags" Target="../tags/tag1374.xml"/><Relationship Id="rId24" Type="http://schemas.openxmlformats.org/officeDocument/2006/relationships/tags" Target="../tags/tag1387.xml"/><Relationship Id="rId32" Type="http://schemas.openxmlformats.org/officeDocument/2006/relationships/tags" Target="../tags/tag1395.xml"/><Relationship Id="rId37" Type="http://schemas.openxmlformats.org/officeDocument/2006/relationships/tags" Target="../tags/tag1400.xml"/><Relationship Id="rId40" Type="http://schemas.openxmlformats.org/officeDocument/2006/relationships/tags" Target="../tags/tag1403.xml"/><Relationship Id="rId45" Type="http://schemas.openxmlformats.org/officeDocument/2006/relationships/tags" Target="../tags/tag1408.xml"/><Relationship Id="rId53" Type="http://schemas.openxmlformats.org/officeDocument/2006/relationships/tags" Target="../tags/tag1416.xml"/><Relationship Id="rId58" Type="http://schemas.openxmlformats.org/officeDocument/2006/relationships/tags" Target="../tags/tag1421.xml"/><Relationship Id="rId66" Type="http://schemas.openxmlformats.org/officeDocument/2006/relationships/tags" Target="../tags/tag1429.xml"/><Relationship Id="rId74" Type="http://schemas.openxmlformats.org/officeDocument/2006/relationships/tags" Target="../tags/tag1437.xml"/><Relationship Id="rId79" Type="http://schemas.openxmlformats.org/officeDocument/2006/relationships/tags" Target="../tags/tag1442.xml"/><Relationship Id="rId87" Type="http://schemas.openxmlformats.org/officeDocument/2006/relationships/tags" Target="../tags/tag1450.xml"/><Relationship Id="rId5" Type="http://schemas.openxmlformats.org/officeDocument/2006/relationships/tags" Target="../tags/tag1368.xml"/><Relationship Id="rId61" Type="http://schemas.openxmlformats.org/officeDocument/2006/relationships/tags" Target="../tags/tag1424.xml"/><Relationship Id="rId82" Type="http://schemas.openxmlformats.org/officeDocument/2006/relationships/tags" Target="../tags/tag1445.xml"/><Relationship Id="rId90" Type="http://schemas.openxmlformats.org/officeDocument/2006/relationships/tags" Target="../tags/tag1453.xml"/><Relationship Id="rId19" Type="http://schemas.openxmlformats.org/officeDocument/2006/relationships/tags" Target="../tags/tag1382.xml"/><Relationship Id="rId14" Type="http://schemas.openxmlformats.org/officeDocument/2006/relationships/tags" Target="../tags/tag1377.xml"/><Relationship Id="rId22" Type="http://schemas.openxmlformats.org/officeDocument/2006/relationships/tags" Target="../tags/tag1385.xml"/><Relationship Id="rId27" Type="http://schemas.openxmlformats.org/officeDocument/2006/relationships/tags" Target="../tags/tag1390.xml"/><Relationship Id="rId30" Type="http://schemas.openxmlformats.org/officeDocument/2006/relationships/tags" Target="../tags/tag1393.xml"/><Relationship Id="rId35" Type="http://schemas.openxmlformats.org/officeDocument/2006/relationships/tags" Target="../tags/tag1398.xml"/><Relationship Id="rId43" Type="http://schemas.openxmlformats.org/officeDocument/2006/relationships/tags" Target="../tags/tag1406.xml"/><Relationship Id="rId48" Type="http://schemas.openxmlformats.org/officeDocument/2006/relationships/tags" Target="../tags/tag1411.xml"/><Relationship Id="rId56" Type="http://schemas.openxmlformats.org/officeDocument/2006/relationships/tags" Target="../tags/tag1419.xml"/><Relationship Id="rId64" Type="http://schemas.openxmlformats.org/officeDocument/2006/relationships/tags" Target="../tags/tag1427.xml"/><Relationship Id="rId69" Type="http://schemas.openxmlformats.org/officeDocument/2006/relationships/tags" Target="../tags/tag1432.xml"/><Relationship Id="rId77" Type="http://schemas.openxmlformats.org/officeDocument/2006/relationships/tags" Target="../tags/tag1440.xml"/><Relationship Id="rId8" Type="http://schemas.openxmlformats.org/officeDocument/2006/relationships/tags" Target="../tags/tag1371.xml"/><Relationship Id="rId51" Type="http://schemas.openxmlformats.org/officeDocument/2006/relationships/tags" Target="../tags/tag1414.xml"/><Relationship Id="rId72" Type="http://schemas.openxmlformats.org/officeDocument/2006/relationships/tags" Target="../tags/tag1435.xml"/><Relationship Id="rId80" Type="http://schemas.openxmlformats.org/officeDocument/2006/relationships/tags" Target="../tags/tag1443.xml"/><Relationship Id="rId85" Type="http://schemas.openxmlformats.org/officeDocument/2006/relationships/tags" Target="../tags/tag1448.xml"/><Relationship Id="rId3" Type="http://schemas.openxmlformats.org/officeDocument/2006/relationships/tags" Target="../tags/tag1366.xml"/><Relationship Id="rId12" Type="http://schemas.openxmlformats.org/officeDocument/2006/relationships/tags" Target="../tags/tag1375.xml"/><Relationship Id="rId17" Type="http://schemas.openxmlformats.org/officeDocument/2006/relationships/tags" Target="../tags/tag1380.xml"/><Relationship Id="rId25" Type="http://schemas.openxmlformats.org/officeDocument/2006/relationships/tags" Target="../tags/tag1388.xml"/><Relationship Id="rId33" Type="http://schemas.openxmlformats.org/officeDocument/2006/relationships/tags" Target="../tags/tag1396.xml"/><Relationship Id="rId38" Type="http://schemas.openxmlformats.org/officeDocument/2006/relationships/tags" Target="../tags/tag1401.xml"/><Relationship Id="rId46" Type="http://schemas.openxmlformats.org/officeDocument/2006/relationships/tags" Target="../tags/tag1409.xml"/><Relationship Id="rId59" Type="http://schemas.openxmlformats.org/officeDocument/2006/relationships/tags" Target="../tags/tag1422.xml"/><Relationship Id="rId67" Type="http://schemas.openxmlformats.org/officeDocument/2006/relationships/tags" Target="../tags/tag1430.xml"/><Relationship Id="rId20" Type="http://schemas.openxmlformats.org/officeDocument/2006/relationships/tags" Target="../tags/tag1383.xml"/><Relationship Id="rId41" Type="http://schemas.openxmlformats.org/officeDocument/2006/relationships/tags" Target="../tags/tag1404.xml"/><Relationship Id="rId54" Type="http://schemas.openxmlformats.org/officeDocument/2006/relationships/tags" Target="../tags/tag1417.xml"/><Relationship Id="rId62" Type="http://schemas.openxmlformats.org/officeDocument/2006/relationships/tags" Target="../tags/tag1425.xml"/><Relationship Id="rId70" Type="http://schemas.openxmlformats.org/officeDocument/2006/relationships/tags" Target="../tags/tag1433.xml"/><Relationship Id="rId75" Type="http://schemas.openxmlformats.org/officeDocument/2006/relationships/tags" Target="../tags/tag1438.xml"/><Relationship Id="rId83" Type="http://schemas.openxmlformats.org/officeDocument/2006/relationships/tags" Target="../tags/tag1446.xml"/><Relationship Id="rId88" Type="http://schemas.openxmlformats.org/officeDocument/2006/relationships/tags" Target="../tags/tag1451.xml"/><Relationship Id="rId91" Type="http://schemas.openxmlformats.org/officeDocument/2006/relationships/slideLayout" Target="../slideLayouts/slideLayout6.xml"/><Relationship Id="rId1" Type="http://schemas.openxmlformats.org/officeDocument/2006/relationships/tags" Target="../tags/tag1364.xml"/><Relationship Id="rId6" Type="http://schemas.openxmlformats.org/officeDocument/2006/relationships/tags" Target="../tags/tag1369.xml"/><Relationship Id="rId15" Type="http://schemas.openxmlformats.org/officeDocument/2006/relationships/tags" Target="../tags/tag1378.xml"/><Relationship Id="rId23" Type="http://schemas.openxmlformats.org/officeDocument/2006/relationships/tags" Target="../tags/tag1386.xml"/><Relationship Id="rId28" Type="http://schemas.openxmlformats.org/officeDocument/2006/relationships/tags" Target="../tags/tag1391.xml"/><Relationship Id="rId36" Type="http://schemas.openxmlformats.org/officeDocument/2006/relationships/tags" Target="../tags/tag1399.xml"/><Relationship Id="rId49" Type="http://schemas.openxmlformats.org/officeDocument/2006/relationships/tags" Target="../tags/tag1412.xml"/><Relationship Id="rId57" Type="http://schemas.openxmlformats.org/officeDocument/2006/relationships/tags" Target="../tags/tag1420.xml"/><Relationship Id="rId10" Type="http://schemas.openxmlformats.org/officeDocument/2006/relationships/tags" Target="../tags/tag1373.xml"/><Relationship Id="rId31" Type="http://schemas.openxmlformats.org/officeDocument/2006/relationships/tags" Target="../tags/tag1394.xml"/><Relationship Id="rId44" Type="http://schemas.openxmlformats.org/officeDocument/2006/relationships/tags" Target="../tags/tag1407.xml"/><Relationship Id="rId52" Type="http://schemas.openxmlformats.org/officeDocument/2006/relationships/tags" Target="../tags/tag1415.xml"/><Relationship Id="rId60" Type="http://schemas.openxmlformats.org/officeDocument/2006/relationships/tags" Target="../tags/tag1423.xml"/><Relationship Id="rId65" Type="http://schemas.openxmlformats.org/officeDocument/2006/relationships/tags" Target="../tags/tag1428.xml"/><Relationship Id="rId73" Type="http://schemas.openxmlformats.org/officeDocument/2006/relationships/tags" Target="../tags/tag1436.xml"/><Relationship Id="rId78" Type="http://schemas.openxmlformats.org/officeDocument/2006/relationships/tags" Target="../tags/tag1441.xml"/><Relationship Id="rId81" Type="http://schemas.openxmlformats.org/officeDocument/2006/relationships/tags" Target="../tags/tag1444.xml"/><Relationship Id="rId86" Type="http://schemas.openxmlformats.org/officeDocument/2006/relationships/tags" Target="../tags/tag1449.xml"/><Relationship Id="rId4" Type="http://schemas.openxmlformats.org/officeDocument/2006/relationships/tags" Target="../tags/tag1367.xml"/><Relationship Id="rId9" Type="http://schemas.openxmlformats.org/officeDocument/2006/relationships/tags" Target="../tags/tag137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461.xml"/><Relationship Id="rId13" Type="http://schemas.openxmlformats.org/officeDocument/2006/relationships/tags" Target="../tags/tag1466.xml"/><Relationship Id="rId18" Type="http://schemas.openxmlformats.org/officeDocument/2006/relationships/tags" Target="../tags/tag1471.xml"/><Relationship Id="rId26" Type="http://schemas.openxmlformats.org/officeDocument/2006/relationships/tags" Target="../tags/tag1479.xml"/><Relationship Id="rId39" Type="http://schemas.openxmlformats.org/officeDocument/2006/relationships/tags" Target="../tags/tag1492.xml"/><Relationship Id="rId3" Type="http://schemas.openxmlformats.org/officeDocument/2006/relationships/tags" Target="../tags/tag1456.xml"/><Relationship Id="rId21" Type="http://schemas.openxmlformats.org/officeDocument/2006/relationships/tags" Target="../tags/tag1474.xml"/><Relationship Id="rId34" Type="http://schemas.openxmlformats.org/officeDocument/2006/relationships/tags" Target="../tags/tag1487.xml"/><Relationship Id="rId42" Type="http://schemas.openxmlformats.org/officeDocument/2006/relationships/tags" Target="../tags/tag1495.xml"/><Relationship Id="rId7" Type="http://schemas.openxmlformats.org/officeDocument/2006/relationships/tags" Target="../tags/tag1460.xml"/><Relationship Id="rId12" Type="http://schemas.openxmlformats.org/officeDocument/2006/relationships/tags" Target="../tags/tag1465.xml"/><Relationship Id="rId17" Type="http://schemas.openxmlformats.org/officeDocument/2006/relationships/tags" Target="../tags/tag1470.xml"/><Relationship Id="rId25" Type="http://schemas.openxmlformats.org/officeDocument/2006/relationships/tags" Target="../tags/tag1478.xml"/><Relationship Id="rId33" Type="http://schemas.openxmlformats.org/officeDocument/2006/relationships/tags" Target="../tags/tag1486.xml"/><Relationship Id="rId38" Type="http://schemas.openxmlformats.org/officeDocument/2006/relationships/tags" Target="../tags/tag1491.xml"/><Relationship Id="rId2" Type="http://schemas.openxmlformats.org/officeDocument/2006/relationships/tags" Target="../tags/tag1455.xml"/><Relationship Id="rId16" Type="http://schemas.openxmlformats.org/officeDocument/2006/relationships/tags" Target="../tags/tag1469.xml"/><Relationship Id="rId20" Type="http://schemas.openxmlformats.org/officeDocument/2006/relationships/tags" Target="../tags/tag1473.xml"/><Relationship Id="rId29" Type="http://schemas.openxmlformats.org/officeDocument/2006/relationships/tags" Target="../tags/tag1482.xml"/><Relationship Id="rId41" Type="http://schemas.openxmlformats.org/officeDocument/2006/relationships/tags" Target="../tags/tag1494.xml"/><Relationship Id="rId1" Type="http://schemas.openxmlformats.org/officeDocument/2006/relationships/tags" Target="../tags/tag1454.xml"/><Relationship Id="rId6" Type="http://schemas.openxmlformats.org/officeDocument/2006/relationships/tags" Target="../tags/tag1459.xml"/><Relationship Id="rId11" Type="http://schemas.openxmlformats.org/officeDocument/2006/relationships/tags" Target="../tags/tag1464.xml"/><Relationship Id="rId24" Type="http://schemas.openxmlformats.org/officeDocument/2006/relationships/tags" Target="../tags/tag1477.xml"/><Relationship Id="rId32" Type="http://schemas.openxmlformats.org/officeDocument/2006/relationships/tags" Target="../tags/tag1485.xml"/><Relationship Id="rId37" Type="http://schemas.openxmlformats.org/officeDocument/2006/relationships/tags" Target="../tags/tag1490.xml"/><Relationship Id="rId40" Type="http://schemas.openxmlformats.org/officeDocument/2006/relationships/tags" Target="../tags/tag1493.xml"/><Relationship Id="rId45" Type="http://schemas.openxmlformats.org/officeDocument/2006/relationships/slideLayout" Target="../slideLayouts/slideLayout6.xml"/><Relationship Id="rId5" Type="http://schemas.openxmlformats.org/officeDocument/2006/relationships/tags" Target="../tags/tag1458.xml"/><Relationship Id="rId15" Type="http://schemas.openxmlformats.org/officeDocument/2006/relationships/tags" Target="../tags/tag1468.xml"/><Relationship Id="rId23" Type="http://schemas.openxmlformats.org/officeDocument/2006/relationships/tags" Target="../tags/tag1476.xml"/><Relationship Id="rId28" Type="http://schemas.openxmlformats.org/officeDocument/2006/relationships/tags" Target="../tags/tag1481.xml"/><Relationship Id="rId36" Type="http://schemas.openxmlformats.org/officeDocument/2006/relationships/tags" Target="../tags/tag1489.xml"/><Relationship Id="rId10" Type="http://schemas.openxmlformats.org/officeDocument/2006/relationships/tags" Target="../tags/tag1463.xml"/><Relationship Id="rId19" Type="http://schemas.openxmlformats.org/officeDocument/2006/relationships/tags" Target="../tags/tag1472.xml"/><Relationship Id="rId31" Type="http://schemas.openxmlformats.org/officeDocument/2006/relationships/tags" Target="../tags/tag1484.xml"/><Relationship Id="rId44" Type="http://schemas.openxmlformats.org/officeDocument/2006/relationships/tags" Target="../tags/tag1497.xml"/><Relationship Id="rId4" Type="http://schemas.openxmlformats.org/officeDocument/2006/relationships/tags" Target="../tags/tag1457.xml"/><Relationship Id="rId9" Type="http://schemas.openxmlformats.org/officeDocument/2006/relationships/tags" Target="../tags/tag1462.xml"/><Relationship Id="rId14" Type="http://schemas.openxmlformats.org/officeDocument/2006/relationships/tags" Target="../tags/tag1467.xml"/><Relationship Id="rId22" Type="http://schemas.openxmlformats.org/officeDocument/2006/relationships/tags" Target="../tags/tag1475.xml"/><Relationship Id="rId27" Type="http://schemas.openxmlformats.org/officeDocument/2006/relationships/tags" Target="../tags/tag1480.xml"/><Relationship Id="rId30" Type="http://schemas.openxmlformats.org/officeDocument/2006/relationships/tags" Target="../tags/tag1483.xml"/><Relationship Id="rId35" Type="http://schemas.openxmlformats.org/officeDocument/2006/relationships/tags" Target="../tags/tag1488.xml"/><Relationship Id="rId43" Type="http://schemas.openxmlformats.org/officeDocument/2006/relationships/tags" Target="../tags/tag1496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1523.xml"/><Relationship Id="rId117" Type="http://schemas.openxmlformats.org/officeDocument/2006/relationships/tags" Target="../tags/tag1614.xml"/><Relationship Id="rId21" Type="http://schemas.openxmlformats.org/officeDocument/2006/relationships/tags" Target="../tags/tag1518.xml"/><Relationship Id="rId42" Type="http://schemas.openxmlformats.org/officeDocument/2006/relationships/tags" Target="../tags/tag1539.xml"/><Relationship Id="rId47" Type="http://schemas.openxmlformats.org/officeDocument/2006/relationships/tags" Target="../tags/tag1544.xml"/><Relationship Id="rId63" Type="http://schemas.openxmlformats.org/officeDocument/2006/relationships/tags" Target="../tags/tag1560.xml"/><Relationship Id="rId68" Type="http://schemas.openxmlformats.org/officeDocument/2006/relationships/tags" Target="../tags/tag1565.xml"/><Relationship Id="rId84" Type="http://schemas.openxmlformats.org/officeDocument/2006/relationships/tags" Target="../tags/tag1581.xml"/><Relationship Id="rId89" Type="http://schemas.openxmlformats.org/officeDocument/2006/relationships/tags" Target="../tags/tag1586.xml"/><Relationship Id="rId112" Type="http://schemas.openxmlformats.org/officeDocument/2006/relationships/tags" Target="../tags/tag1609.xml"/><Relationship Id="rId133" Type="http://schemas.openxmlformats.org/officeDocument/2006/relationships/tags" Target="../tags/tag1630.xml"/><Relationship Id="rId138" Type="http://schemas.openxmlformats.org/officeDocument/2006/relationships/tags" Target="../tags/tag1635.xml"/><Relationship Id="rId16" Type="http://schemas.openxmlformats.org/officeDocument/2006/relationships/tags" Target="../tags/tag1513.xml"/><Relationship Id="rId107" Type="http://schemas.openxmlformats.org/officeDocument/2006/relationships/tags" Target="../tags/tag1604.xml"/><Relationship Id="rId11" Type="http://schemas.openxmlformats.org/officeDocument/2006/relationships/tags" Target="../tags/tag1508.xml"/><Relationship Id="rId32" Type="http://schemas.openxmlformats.org/officeDocument/2006/relationships/tags" Target="../tags/tag1529.xml"/><Relationship Id="rId37" Type="http://schemas.openxmlformats.org/officeDocument/2006/relationships/tags" Target="../tags/tag1534.xml"/><Relationship Id="rId53" Type="http://schemas.openxmlformats.org/officeDocument/2006/relationships/tags" Target="../tags/tag1550.xml"/><Relationship Id="rId58" Type="http://schemas.openxmlformats.org/officeDocument/2006/relationships/tags" Target="../tags/tag1555.xml"/><Relationship Id="rId74" Type="http://schemas.openxmlformats.org/officeDocument/2006/relationships/tags" Target="../tags/tag1571.xml"/><Relationship Id="rId79" Type="http://schemas.openxmlformats.org/officeDocument/2006/relationships/tags" Target="../tags/tag1576.xml"/><Relationship Id="rId102" Type="http://schemas.openxmlformats.org/officeDocument/2006/relationships/tags" Target="../tags/tag1599.xml"/><Relationship Id="rId123" Type="http://schemas.openxmlformats.org/officeDocument/2006/relationships/tags" Target="../tags/tag1620.xml"/><Relationship Id="rId128" Type="http://schemas.openxmlformats.org/officeDocument/2006/relationships/tags" Target="../tags/tag1625.xml"/><Relationship Id="rId144" Type="http://schemas.openxmlformats.org/officeDocument/2006/relationships/tags" Target="../tags/tag1641.xml"/><Relationship Id="rId149" Type="http://schemas.openxmlformats.org/officeDocument/2006/relationships/tags" Target="../tags/tag1646.xml"/><Relationship Id="rId5" Type="http://schemas.openxmlformats.org/officeDocument/2006/relationships/tags" Target="../tags/tag1502.xml"/><Relationship Id="rId90" Type="http://schemas.openxmlformats.org/officeDocument/2006/relationships/tags" Target="../tags/tag1587.xml"/><Relationship Id="rId95" Type="http://schemas.openxmlformats.org/officeDocument/2006/relationships/tags" Target="../tags/tag1592.xml"/><Relationship Id="rId22" Type="http://schemas.openxmlformats.org/officeDocument/2006/relationships/tags" Target="../tags/tag1519.xml"/><Relationship Id="rId27" Type="http://schemas.openxmlformats.org/officeDocument/2006/relationships/tags" Target="../tags/tag1524.xml"/><Relationship Id="rId43" Type="http://schemas.openxmlformats.org/officeDocument/2006/relationships/tags" Target="../tags/tag1540.xml"/><Relationship Id="rId48" Type="http://schemas.openxmlformats.org/officeDocument/2006/relationships/tags" Target="../tags/tag1545.xml"/><Relationship Id="rId64" Type="http://schemas.openxmlformats.org/officeDocument/2006/relationships/tags" Target="../tags/tag1561.xml"/><Relationship Id="rId69" Type="http://schemas.openxmlformats.org/officeDocument/2006/relationships/tags" Target="../tags/tag1566.xml"/><Relationship Id="rId113" Type="http://schemas.openxmlformats.org/officeDocument/2006/relationships/tags" Target="../tags/tag1610.xml"/><Relationship Id="rId118" Type="http://schemas.openxmlformats.org/officeDocument/2006/relationships/tags" Target="../tags/tag1615.xml"/><Relationship Id="rId134" Type="http://schemas.openxmlformats.org/officeDocument/2006/relationships/tags" Target="../tags/tag1631.xml"/><Relationship Id="rId139" Type="http://schemas.openxmlformats.org/officeDocument/2006/relationships/tags" Target="../tags/tag1636.xml"/><Relationship Id="rId80" Type="http://schemas.openxmlformats.org/officeDocument/2006/relationships/tags" Target="../tags/tag1577.xml"/><Relationship Id="rId85" Type="http://schemas.openxmlformats.org/officeDocument/2006/relationships/tags" Target="../tags/tag1582.xml"/><Relationship Id="rId150" Type="http://schemas.openxmlformats.org/officeDocument/2006/relationships/tags" Target="../tags/tag1647.xml"/><Relationship Id="rId12" Type="http://schemas.openxmlformats.org/officeDocument/2006/relationships/tags" Target="../tags/tag1509.xml"/><Relationship Id="rId17" Type="http://schemas.openxmlformats.org/officeDocument/2006/relationships/tags" Target="../tags/tag1514.xml"/><Relationship Id="rId25" Type="http://schemas.openxmlformats.org/officeDocument/2006/relationships/tags" Target="../tags/tag1522.xml"/><Relationship Id="rId33" Type="http://schemas.openxmlformats.org/officeDocument/2006/relationships/tags" Target="../tags/tag1530.xml"/><Relationship Id="rId38" Type="http://schemas.openxmlformats.org/officeDocument/2006/relationships/tags" Target="../tags/tag1535.xml"/><Relationship Id="rId46" Type="http://schemas.openxmlformats.org/officeDocument/2006/relationships/tags" Target="../tags/tag1543.xml"/><Relationship Id="rId59" Type="http://schemas.openxmlformats.org/officeDocument/2006/relationships/tags" Target="../tags/tag1556.xml"/><Relationship Id="rId67" Type="http://schemas.openxmlformats.org/officeDocument/2006/relationships/tags" Target="../tags/tag1564.xml"/><Relationship Id="rId103" Type="http://schemas.openxmlformats.org/officeDocument/2006/relationships/tags" Target="../tags/tag1600.xml"/><Relationship Id="rId108" Type="http://schemas.openxmlformats.org/officeDocument/2006/relationships/tags" Target="../tags/tag1605.xml"/><Relationship Id="rId116" Type="http://schemas.openxmlformats.org/officeDocument/2006/relationships/tags" Target="../tags/tag1613.xml"/><Relationship Id="rId124" Type="http://schemas.openxmlformats.org/officeDocument/2006/relationships/tags" Target="../tags/tag1621.xml"/><Relationship Id="rId129" Type="http://schemas.openxmlformats.org/officeDocument/2006/relationships/tags" Target="../tags/tag1626.xml"/><Relationship Id="rId137" Type="http://schemas.openxmlformats.org/officeDocument/2006/relationships/tags" Target="../tags/tag1634.xml"/><Relationship Id="rId20" Type="http://schemas.openxmlformats.org/officeDocument/2006/relationships/tags" Target="../tags/tag1517.xml"/><Relationship Id="rId41" Type="http://schemas.openxmlformats.org/officeDocument/2006/relationships/tags" Target="../tags/tag1538.xml"/><Relationship Id="rId54" Type="http://schemas.openxmlformats.org/officeDocument/2006/relationships/tags" Target="../tags/tag1551.xml"/><Relationship Id="rId62" Type="http://schemas.openxmlformats.org/officeDocument/2006/relationships/tags" Target="../tags/tag1559.xml"/><Relationship Id="rId70" Type="http://schemas.openxmlformats.org/officeDocument/2006/relationships/tags" Target="../tags/tag1567.xml"/><Relationship Id="rId75" Type="http://schemas.openxmlformats.org/officeDocument/2006/relationships/tags" Target="../tags/tag1572.xml"/><Relationship Id="rId83" Type="http://schemas.openxmlformats.org/officeDocument/2006/relationships/tags" Target="../tags/tag1580.xml"/><Relationship Id="rId88" Type="http://schemas.openxmlformats.org/officeDocument/2006/relationships/tags" Target="../tags/tag1585.xml"/><Relationship Id="rId91" Type="http://schemas.openxmlformats.org/officeDocument/2006/relationships/tags" Target="../tags/tag1588.xml"/><Relationship Id="rId96" Type="http://schemas.openxmlformats.org/officeDocument/2006/relationships/tags" Target="../tags/tag1593.xml"/><Relationship Id="rId111" Type="http://schemas.openxmlformats.org/officeDocument/2006/relationships/tags" Target="../tags/tag1608.xml"/><Relationship Id="rId132" Type="http://schemas.openxmlformats.org/officeDocument/2006/relationships/tags" Target="../tags/tag1629.xml"/><Relationship Id="rId140" Type="http://schemas.openxmlformats.org/officeDocument/2006/relationships/tags" Target="../tags/tag1637.xml"/><Relationship Id="rId145" Type="http://schemas.openxmlformats.org/officeDocument/2006/relationships/tags" Target="../tags/tag1642.xml"/><Relationship Id="rId153" Type="http://schemas.openxmlformats.org/officeDocument/2006/relationships/slideLayout" Target="../slideLayouts/slideLayout6.xml"/><Relationship Id="rId1" Type="http://schemas.openxmlformats.org/officeDocument/2006/relationships/tags" Target="../tags/tag1498.xml"/><Relationship Id="rId6" Type="http://schemas.openxmlformats.org/officeDocument/2006/relationships/tags" Target="../tags/tag1503.xml"/><Relationship Id="rId15" Type="http://schemas.openxmlformats.org/officeDocument/2006/relationships/tags" Target="../tags/tag1512.xml"/><Relationship Id="rId23" Type="http://schemas.openxmlformats.org/officeDocument/2006/relationships/tags" Target="../tags/tag1520.xml"/><Relationship Id="rId28" Type="http://schemas.openxmlformats.org/officeDocument/2006/relationships/tags" Target="../tags/tag1525.xml"/><Relationship Id="rId36" Type="http://schemas.openxmlformats.org/officeDocument/2006/relationships/tags" Target="../tags/tag1533.xml"/><Relationship Id="rId49" Type="http://schemas.openxmlformats.org/officeDocument/2006/relationships/tags" Target="../tags/tag1546.xml"/><Relationship Id="rId57" Type="http://schemas.openxmlformats.org/officeDocument/2006/relationships/tags" Target="../tags/tag1554.xml"/><Relationship Id="rId106" Type="http://schemas.openxmlformats.org/officeDocument/2006/relationships/tags" Target="../tags/tag1603.xml"/><Relationship Id="rId114" Type="http://schemas.openxmlformats.org/officeDocument/2006/relationships/tags" Target="../tags/tag1611.xml"/><Relationship Id="rId119" Type="http://schemas.openxmlformats.org/officeDocument/2006/relationships/tags" Target="../tags/tag1616.xml"/><Relationship Id="rId127" Type="http://schemas.openxmlformats.org/officeDocument/2006/relationships/tags" Target="../tags/tag1624.xml"/><Relationship Id="rId10" Type="http://schemas.openxmlformats.org/officeDocument/2006/relationships/tags" Target="../tags/tag1507.xml"/><Relationship Id="rId31" Type="http://schemas.openxmlformats.org/officeDocument/2006/relationships/tags" Target="../tags/tag1528.xml"/><Relationship Id="rId44" Type="http://schemas.openxmlformats.org/officeDocument/2006/relationships/tags" Target="../tags/tag1541.xml"/><Relationship Id="rId52" Type="http://schemas.openxmlformats.org/officeDocument/2006/relationships/tags" Target="../tags/tag1549.xml"/><Relationship Id="rId60" Type="http://schemas.openxmlformats.org/officeDocument/2006/relationships/tags" Target="../tags/tag1557.xml"/><Relationship Id="rId65" Type="http://schemas.openxmlformats.org/officeDocument/2006/relationships/tags" Target="../tags/tag1562.xml"/><Relationship Id="rId73" Type="http://schemas.openxmlformats.org/officeDocument/2006/relationships/tags" Target="../tags/tag1570.xml"/><Relationship Id="rId78" Type="http://schemas.openxmlformats.org/officeDocument/2006/relationships/tags" Target="../tags/tag1575.xml"/><Relationship Id="rId81" Type="http://schemas.openxmlformats.org/officeDocument/2006/relationships/tags" Target="../tags/tag1578.xml"/><Relationship Id="rId86" Type="http://schemas.openxmlformats.org/officeDocument/2006/relationships/tags" Target="../tags/tag1583.xml"/><Relationship Id="rId94" Type="http://schemas.openxmlformats.org/officeDocument/2006/relationships/tags" Target="../tags/tag1591.xml"/><Relationship Id="rId99" Type="http://schemas.openxmlformats.org/officeDocument/2006/relationships/tags" Target="../tags/tag1596.xml"/><Relationship Id="rId101" Type="http://schemas.openxmlformats.org/officeDocument/2006/relationships/tags" Target="../tags/tag1598.xml"/><Relationship Id="rId122" Type="http://schemas.openxmlformats.org/officeDocument/2006/relationships/tags" Target="../tags/tag1619.xml"/><Relationship Id="rId130" Type="http://schemas.openxmlformats.org/officeDocument/2006/relationships/tags" Target="../tags/tag1627.xml"/><Relationship Id="rId135" Type="http://schemas.openxmlformats.org/officeDocument/2006/relationships/tags" Target="../tags/tag1632.xml"/><Relationship Id="rId143" Type="http://schemas.openxmlformats.org/officeDocument/2006/relationships/tags" Target="../tags/tag1640.xml"/><Relationship Id="rId148" Type="http://schemas.openxmlformats.org/officeDocument/2006/relationships/tags" Target="../tags/tag1645.xml"/><Relationship Id="rId151" Type="http://schemas.openxmlformats.org/officeDocument/2006/relationships/tags" Target="../tags/tag1648.xml"/><Relationship Id="rId4" Type="http://schemas.openxmlformats.org/officeDocument/2006/relationships/tags" Target="../tags/tag1501.xml"/><Relationship Id="rId9" Type="http://schemas.openxmlformats.org/officeDocument/2006/relationships/tags" Target="../tags/tag1506.xml"/><Relationship Id="rId13" Type="http://schemas.openxmlformats.org/officeDocument/2006/relationships/tags" Target="../tags/tag1510.xml"/><Relationship Id="rId18" Type="http://schemas.openxmlformats.org/officeDocument/2006/relationships/tags" Target="../tags/tag1515.xml"/><Relationship Id="rId39" Type="http://schemas.openxmlformats.org/officeDocument/2006/relationships/tags" Target="../tags/tag1536.xml"/><Relationship Id="rId109" Type="http://schemas.openxmlformats.org/officeDocument/2006/relationships/tags" Target="../tags/tag1606.xml"/><Relationship Id="rId34" Type="http://schemas.openxmlformats.org/officeDocument/2006/relationships/tags" Target="../tags/tag1531.xml"/><Relationship Id="rId50" Type="http://schemas.openxmlformats.org/officeDocument/2006/relationships/tags" Target="../tags/tag1547.xml"/><Relationship Id="rId55" Type="http://schemas.openxmlformats.org/officeDocument/2006/relationships/tags" Target="../tags/tag1552.xml"/><Relationship Id="rId76" Type="http://schemas.openxmlformats.org/officeDocument/2006/relationships/tags" Target="../tags/tag1573.xml"/><Relationship Id="rId97" Type="http://schemas.openxmlformats.org/officeDocument/2006/relationships/tags" Target="../tags/tag1594.xml"/><Relationship Id="rId104" Type="http://schemas.openxmlformats.org/officeDocument/2006/relationships/tags" Target="../tags/tag1601.xml"/><Relationship Id="rId120" Type="http://schemas.openxmlformats.org/officeDocument/2006/relationships/tags" Target="../tags/tag1617.xml"/><Relationship Id="rId125" Type="http://schemas.openxmlformats.org/officeDocument/2006/relationships/tags" Target="../tags/tag1622.xml"/><Relationship Id="rId141" Type="http://schemas.openxmlformats.org/officeDocument/2006/relationships/tags" Target="../tags/tag1638.xml"/><Relationship Id="rId146" Type="http://schemas.openxmlformats.org/officeDocument/2006/relationships/tags" Target="../tags/tag1643.xml"/><Relationship Id="rId7" Type="http://schemas.openxmlformats.org/officeDocument/2006/relationships/tags" Target="../tags/tag1504.xml"/><Relationship Id="rId71" Type="http://schemas.openxmlformats.org/officeDocument/2006/relationships/tags" Target="../tags/tag1568.xml"/><Relationship Id="rId92" Type="http://schemas.openxmlformats.org/officeDocument/2006/relationships/tags" Target="../tags/tag1589.xml"/><Relationship Id="rId2" Type="http://schemas.openxmlformats.org/officeDocument/2006/relationships/tags" Target="../tags/tag1499.xml"/><Relationship Id="rId29" Type="http://schemas.openxmlformats.org/officeDocument/2006/relationships/tags" Target="../tags/tag1526.xml"/><Relationship Id="rId24" Type="http://schemas.openxmlformats.org/officeDocument/2006/relationships/tags" Target="../tags/tag1521.xml"/><Relationship Id="rId40" Type="http://schemas.openxmlformats.org/officeDocument/2006/relationships/tags" Target="../tags/tag1537.xml"/><Relationship Id="rId45" Type="http://schemas.openxmlformats.org/officeDocument/2006/relationships/tags" Target="../tags/tag1542.xml"/><Relationship Id="rId66" Type="http://schemas.openxmlformats.org/officeDocument/2006/relationships/tags" Target="../tags/tag1563.xml"/><Relationship Id="rId87" Type="http://schemas.openxmlformats.org/officeDocument/2006/relationships/tags" Target="../tags/tag1584.xml"/><Relationship Id="rId110" Type="http://schemas.openxmlformats.org/officeDocument/2006/relationships/tags" Target="../tags/tag1607.xml"/><Relationship Id="rId115" Type="http://schemas.openxmlformats.org/officeDocument/2006/relationships/tags" Target="../tags/tag1612.xml"/><Relationship Id="rId131" Type="http://schemas.openxmlformats.org/officeDocument/2006/relationships/tags" Target="../tags/tag1628.xml"/><Relationship Id="rId136" Type="http://schemas.openxmlformats.org/officeDocument/2006/relationships/tags" Target="../tags/tag1633.xml"/><Relationship Id="rId61" Type="http://schemas.openxmlformats.org/officeDocument/2006/relationships/tags" Target="../tags/tag1558.xml"/><Relationship Id="rId82" Type="http://schemas.openxmlformats.org/officeDocument/2006/relationships/tags" Target="../tags/tag1579.xml"/><Relationship Id="rId152" Type="http://schemas.openxmlformats.org/officeDocument/2006/relationships/tags" Target="../tags/tag1649.xml"/><Relationship Id="rId19" Type="http://schemas.openxmlformats.org/officeDocument/2006/relationships/tags" Target="../tags/tag1516.xml"/><Relationship Id="rId14" Type="http://schemas.openxmlformats.org/officeDocument/2006/relationships/tags" Target="../tags/tag1511.xml"/><Relationship Id="rId30" Type="http://schemas.openxmlformats.org/officeDocument/2006/relationships/tags" Target="../tags/tag1527.xml"/><Relationship Id="rId35" Type="http://schemas.openxmlformats.org/officeDocument/2006/relationships/tags" Target="../tags/tag1532.xml"/><Relationship Id="rId56" Type="http://schemas.openxmlformats.org/officeDocument/2006/relationships/tags" Target="../tags/tag1553.xml"/><Relationship Id="rId77" Type="http://schemas.openxmlformats.org/officeDocument/2006/relationships/tags" Target="../tags/tag1574.xml"/><Relationship Id="rId100" Type="http://schemas.openxmlformats.org/officeDocument/2006/relationships/tags" Target="../tags/tag1597.xml"/><Relationship Id="rId105" Type="http://schemas.openxmlformats.org/officeDocument/2006/relationships/tags" Target="../tags/tag1602.xml"/><Relationship Id="rId126" Type="http://schemas.openxmlformats.org/officeDocument/2006/relationships/tags" Target="../tags/tag1623.xml"/><Relationship Id="rId147" Type="http://schemas.openxmlformats.org/officeDocument/2006/relationships/tags" Target="../tags/tag1644.xml"/><Relationship Id="rId8" Type="http://schemas.openxmlformats.org/officeDocument/2006/relationships/tags" Target="../tags/tag1505.xml"/><Relationship Id="rId51" Type="http://schemas.openxmlformats.org/officeDocument/2006/relationships/tags" Target="../tags/tag1548.xml"/><Relationship Id="rId72" Type="http://schemas.openxmlformats.org/officeDocument/2006/relationships/tags" Target="../tags/tag1569.xml"/><Relationship Id="rId93" Type="http://schemas.openxmlformats.org/officeDocument/2006/relationships/tags" Target="../tags/tag1590.xml"/><Relationship Id="rId98" Type="http://schemas.openxmlformats.org/officeDocument/2006/relationships/tags" Target="../tags/tag1595.xml"/><Relationship Id="rId121" Type="http://schemas.openxmlformats.org/officeDocument/2006/relationships/tags" Target="../tags/tag1618.xml"/><Relationship Id="rId142" Type="http://schemas.openxmlformats.org/officeDocument/2006/relationships/tags" Target="../tags/tag1639.xml"/><Relationship Id="rId3" Type="http://schemas.openxmlformats.org/officeDocument/2006/relationships/tags" Target="../tags/tag150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57.xml"/><Relationship Id="rId13" Type="http://schemas.openxmlformats.org/officeDocument/2006/relationships/tags" Target="../tags/tag1662.xml"/><Relationship Id="rId18" Type="http://schemas.openxmlformats.org/officeDocument/2006/relationships/tags" Target="../tags/tag1667.xml"/><Relationship Id="rId26" Type="http://schemas.openxmlformats.org/officeDocument/2006/relationships/tags" Target="../tags/tag1675.xml"/><Relationship Id="rId39" Type="http://schemas.openxmlformats.org/officeDocument/2006/relationships/tags" Target="../tags/tag1688.xml"/><Relationship Id="rId3" Type="http://schemas.openxmlformats.org/officeDocument/2006/relationships/tags" Target="../tags/tag1652.xml"/><Relationship Id="rId21" Type="http://schemas.openxmlformats.org/officeDocument/2006/relationships/tags" Target="../tags/tag1670.xml"/><Relationship Id="rId34" Type="http://schemas.openxmlformats.org/officeDocument/2006/relationships/tags" Target="../tags/tag1683.xml"/><Relationship Id="rId42" Type="http://schemas.openxmlformats.org/officeDocument/2006/relationships/tags" Target="../tags/tag1691.xml"/><Relationship Id="rId7" Type="http://schemas.openxmlformats.org/officeDocument/2006/relationships/tags" Target="../tags/tag1656.xml"/><Relationship Id="rId12" Type="http://schemas.openxmlformats.org/officeDocument/2006/relationships/tags" Target="../tags/tag1661.xml"/><Relationship Id="rId17" Type="http://schemas.openxmlformats.org/officeDocument/2006/relationships/tags" Target="../tags/tag1666.xml"/><Relationship Id="rId25" Type="http://schemas.openxmlformats.org/officeDocument/2006/relationships/tags" Target="../tags/tag1674.xml"/><Relationship Id="rId33" Type="http://schemas.openxmlformats.org/officeDocument/2006/relationships/tags" Target="../tags/tag1682.xml"/><Relationship Id="rId38" Type="http://schemas.openxmlformats.org/officeDocument/2006/relationships/tags" Target="../tags/tag1687.xml"/><Relationship Id="rId2" Type="http://schemas.openxmlformats.org/officeDocument/2006/relationships/tags" Target="../tags/tag1651.xml"/><Relationship Id="rId16" Type="http://schemas.openxmlformats.org/officeDocument/2006/relationships/tags" Target="../tags/tag1665.xml"/><Relationship Id="rId20" Type="http://schemas.openxmlformats.org/officeDocument/2006/relationships/tags" Target="../tags/tag1669.xml"/><Relationship Id="rId29" Type="http://schemas.openxmlformats.org/officeDocument/2006/relationships/tags" Target="../tags/tag1678.xml"/><Relationship Id="rId41" Type="http://schemas.openxmlformats.org/officeDocument/2006/relationships/tags" Target="../tags/tag1690.xml"/><Relationship Id="rId1" Type="http://schemas.openxmlformats.org/officeDocument/2006/relationships/tags" Target="../tags/tag1650.xml"/><Relationship Id="rId6" Type="http://schemas.openxmlformats.org/officeDocument/2006/relationships/tags" Target="../tags/tag1655.xml"/><Relationship Id="rId11" Type="http://schemas.openxmlformats.org/officeDocument/2006/relationships/tags" Target="../tags/tag1660.xml"/><Relationship Id="rId24" Type="http://schemas.openxmlformats.org/officeDocument/2006/relationships/tags" Target="../tags/tag1673.xml"/><Relationship Id="rId32" Type="http://schemas.openxmlformats.org/officeDocument/2006/relationships/tags" Target="../tags/tag1681.xml"/><Relationship Id="rId37" Type="http://schemas.openxmlformats.org/officeDocument/2006/relationships/tags" Target="../tags/tag1686.xml"/><Relationship Id="rId40" Type="http://schemas.openxmlformats.org/officeDocument/2006/relationships/tags" Target="../tags/tag1689.xml"/><Relationship Id="rId5" Type="http://schemas.openxmlformats.org/officeDocument/2006/relationships/tags" Target="../tags/tag1654.xml"/><Relationship Id="rId15" Type="http://schemas.openxmlformats.org/officeDocument/2006/relationships/tags" Target="../tags/tag1664.xml"/><Relationship Id="rId23" Type="http://schemas.openxmlformats.org/officeDocument/2006/relationships/tags" Target="../tags/tag1672.xml"/><Relationship Id="rId28" Type="http://schemas.openxmlformats.org/officeDocument/2006/relationships/tags" Target="../tags/tag1677.xml"/><Relationship Id="rId36" Type="http://schemas.openxmlformats.org/officeDocument/2006/relationships/tags" Target="../tags/tag1685.xml"/><Relationship Id="rId10" Type="http://schemas.openxmlformats.org/officeDocument/2006/relationships/tags" Target="../tags/tag1659.xml"/><Relationship Id="rId19" Type="http://schemas.openxmlformats.org/officeDocument/2006/relationships/tags" Target="../tags/tag1668.xml"/><Relationship Id="rId31" Type="http://schemas.openxmlformats.org/officeDocument/2006/relationships/tags" Target="../tags/tag1680.xml"/><Relationship Id="rId4" Type="http://schemas.openxmlformats.org/officeDocument/2006/relationships/tags" Target="../tags/tag1653.xml"/><Relationship Id="rId9" Type="http://schemas.openxmlformats.org/officeDocument/2006/relationships/tags" Target="../tags/tag1658.xml"/><Relationship Id="rId14" Type="http://schemas.openxmlformats.org/officeDocument/2006/relationships/tags" Target="../tags/tag1663.xml"/><Relationship Id="rId22" Type="http://schemas.openxmlformats.org/officeDocument/2006/relationships/tags" Target="../tags/tag1671.xml"/><Relationship Id="rId27" Type="http://schemas.openxmlformats.org/officeDocument/2006/relationships/tags" Target="../tags/tag1676.xml"/><Relationship Id="rId30" Type="http://schemas.openxmlformats.org/officeDocument/2006/relationships/tags" Target="../tags/tag1679.xml"/><Relationship Id="rId35" Type="http://schemas.openxmlformats.org/officeDocument/2006/relationships/tags" Target="../tags/tag1684.xml"/><Relationship Id="rId43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699.xml"/><Relationship Id="rId13" Type="http://schemas.openxmlformats.org/officeDocument/2006/relationships/image" Target="../media/image1.png"/><Relationship Id="rId3" Type="http://schemas.openxmlformats.org/officeDocument/2006/relationships/tags" Target="../tags/tag1694.xml"/><Relationship Id="rId7" Type="http://schemas.openxmlformats.org/officeDocument/2006/relationships/tags" Target="../tags/tag169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693.xml"/><Relationship Id="rId1" Type="http://schemas.openxmlformats.org/officeDocument/2006/relationships/tags" Target="../tags/tag1692.xml"/><Relationship Id="rId6" Type="http://schemas.openxmlformats.org/officeDocument/2006/relationships/tags" Target="../tags/tag1697.xml"/><Relationship Id="rId11" Type="http://schemas.openxmlformats.org/officeDocument/2006/relationships/tags" Target="../tags/tag1702.xml"/><Relationship Id="rId5" Type="http://schemas.openxmlformats.org/officeDocument/2006/relationships/tags" Target="../tags/tag1696.xml"/><Relationship Id="rId10" Type="http://schemas.openxmlformats.org/officeDocument/2006/relationships/tags" Target="../tags/tag1701.xml"/><Relationship Id="rId4" Type="http://schemas.openxmlformats.org/officeDocument/2006/relationships/tags" Target="../tags/tag1695.xml"/><Relationship Id="rId9" Type="http://schemas.openxmlformats.org/officeDocument/2006/relationships/tags" Target="../tags/tag170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tags" Target="../tags/tag1704.xml"/><Relationship Id="rId7" Type="http://schemas.openxmlformats.org/officeDocument/2006/relationships/oleObject" Target="../embeddings/oleObject1.bin"/><Relationship Id="rId2" Type="http://schemas.openxmlformats.org/officeDocument/2006/relationships/tags" Target="../tags/tag1703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06.xml"/><Relationship Id="rId4" Type="http://schemas.openxmlformats.org/officeDocument/2006/relationships/tags" Target="../tags/tag1705.xml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709.xml"/><Relationship Id="rId2" Type="http://schemas.openxmlformats.org/officeDocument/2006/relationships/tags" Target="../tags/tag1708.xml"/><Relationship Id="rId1" Type="http://schemas.openxmlformats.org/officeDocument/2006/relationships/tags" Target="../tags/tag1707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1722.xml"/><Relationship Id="rId18" Type="http://schemas.openxmlformats.org/officeDocument/2006/relationships/tags" Target="../tags/tag1727.xml"/><Relationship Id="rId26" Type="http://schemas.openxmlformats.org/officeDocument/2006/relationships/tags" Target="../tags/tag1735.xml"/><Relationship Id="rId39" Type="http://schemas.openxmlformats.org/officeDocument/2006/relationships/tags" Target="../tags/tag1748.xml"/><Relationship Id="rId21" Type="http://schemas.openxmlformats.org/officeDocument/2006/relationships/tags" Target="../tags/tag1730.xml"/><Relationship Id="rId34" Type="http://schemas.openxmlformats.org/officeDocument/2006/relationships/tags" Target="../tags/tag1743.xml"/><Relationship Id="rId42" Type="http://schemas.openxmlformats.org/officeDocument/2006/relationships/tags" Target="../tags/tag1751.xml"/><Relationship Id="rId47" Type="http://schemas.openxmlformats.org/officeDocument/2006/relationships/tags" Target="../tags/tag1756.xml"/><Relationship Id="rId50" Type="http://schemas.openxmlformats.org/officeDocument/2006/relationships/tags" Target="../tags/tag1759.xml"/><Relationship Id="rId55" Type="http://schemas.openxmlformats.org/officeDocument/2006/relationships/tags" Target="../tags/tag1764.xml"/><Relationship Id="rId63" Type="http://schemas.openxmlformats.org/officeDocument/2006/relationships/slideLayout" Target="../slideLayouts/slideLayout2.xml"/><Relationship Id="rId7" Type="http://schemas.openxmlformats.org/officeDocument/2006/relationships/tags" Target="../tags/tag1716.xml"/><Relationship Id="rId2" Type="http://schemas.openxmlformats.org/officeDocument/2006/relationships/tags" Target="../tags/tag1711.xml"/><Relationship Id="rId16" Type="http://schemas.openxmlformats.org/officeDocument/2006/relationships/tags" Target="../tags/tag1725.xml"/><Relationship Id="rId20" Type="http://schemas.openxmlformats.org/officeDocument/2006/relationships/tags" Target="../tags/tag1729.xml"/><Relationship Id="rId29" Type="http://schemas.openxmlformats.org/officeDocument/2006/relationships/tags" Target="../tags/tag1738.xml"/><Relationship Id="rId41" Type="http://schemas.openxmlformats.org/officeDocument/2006/relationships/tags" Target="../tags/tag1750.xml"/><Relationship Id="rId54" Type="http://schemas.openxmlformats.org/officeDocument/2006/relationships/tags" Target="../tags/tag1763.xml"/><Relationship Id="rId62" Type="http://schemas.openxmlformats.org/officeDocument/2006/relationships/tags" Target="../tags/tag1771.xml"/><Relationship Id="rId1" Type="http://schemas.openxmlformats.org/officeDocument/2006/relationships/tags" Target="../tags/tag1710.xml"/><Relationship Id="rId6" Type="http://schemas.openxmlformats.org/officeDocument/2006/relationships/tags" Target="../tags/tag1715.xml"/><Relationship Id="rId11" Type="http://schemas.openxmlformats.org/officeDocument/2006/relationships/tags" Target="../tags/tag1720.xml"/><Relationship Id="rId24" Type="http://schemas.openxmlformats.org/officeDocument/2006/relationships/tags" Target="../tags/tag1733.xml"/><Relationship Id="rId32" Type="http://schemas.openxmlformats.org/officeDocument/2006/relationships/tags" Target="../tags/tag1741.xml"/><Relationship Id="rId37" Type="http://schemas.openxmlformats.org/officeDocument/2006/relationships/tags" Target="../tags/tag1746.xml"/><Relationship Id="rId40" Type="http://schemas.openxmlformats.org/officeDocument/2006/relationships/tags" Target="../tags/tag1749.xml"/><Relationship Id="rId45" Type="http://schemas.openxmlformats.org/officeDocument/2006/relationships/tags" Target="../tags/tag1754.xml"/><Relationship Id="rId53" Type="http://schemas.openxmlformats.org/officeDocument/2006/relationships/tags" Target="../tags/tag1762.xml"/><Relationship Id="rId58" Type="http://schemas.openxmlformats.org/officeDocument/2006/relationships/tags" Target="../tags/tag1767.xml"/><Relationship Id="rId5" Type="http://schemas.openxmlformats.org/officeDocument/2006/relationships/tags" Target="../tags/tag1714.xml"/><Relationship Id="rId15" Type="http://schemas.openxmlformats.org/officeDocument/2006/relationships/tags" Target="../tags/tag1724.xml"/><Relationship Id="rId23" Type="http://schemas.openxmlformats.org/officeDocument/2006/relationships/tags" Target="../tags/tag1732.xml"/><Relationship Id="rId28" Type="http://schemas.openxmlformats.org/officeDocument/2006/relationships/tags" Target="../tags/tag1737.xml"/><Relationship Id="rId36" Type="http://schemas.openxmlformats.org/officeDocument/2006/relationships/tags" Target="../tags/tag1745.xml"/><Relationship Id="rId49" Type="http://schemas.openxmlformats.org/officeDocument/2006/relationships/tags" Target="../tags/tag1758.xml"/><Relationship Id="rId57" Type="http://schemas.openxmlformats.org/officeDocument/2006/relationships/tags" Target="../tags/tag1766.xml"/><Relationship Id="rId61" Type="http://schemas.openxmlformats.org/officeDocument/2006/relationships/tags" Target="../tags/tag1770.xml"/><Relationship Id="rId10" Type="http://schemas.openxmlformats.org/officeDocument/2006/relationships/tags" Target="../tags/tag1719.xml"/><Relationship Id="rId19" Type="http://schemas.openxmlformats.org/officeDocument/2006/relationships/tags" Target="../tags/tag1728.xml"/><Relationship Id="rId31" Type="http://schemas.openxmlformats.org/officeDocument/2006/relationships/tags" Target="../tags/tag1740.xml"/><Relationship Id="rId44" Type="http://schemas.openxmlformats.org/officeDocument/2006/relationships/tags" Target="../tags/tag1753.xml"/><Relationship Id="rId52" Type="http://schemas.openxmlformats.org/officeDocument/2006/relationships/tags" Target="../tags/tag1761.xml"/><Relationship Id="rId60" Type="http://schemas.openxmlformats.org/officeDocument/2006/relationships/tags" Target="../tags/tag1769.xml"/><Relationship Id="rId4" Type="http://schemas.openxmlformats.org/officeDocument/2006/relationships/tags" Target="../tags/tag1713.xml"/><Relationship Id="rId9" Type="http://schemas.openxmlformats.org/officeDocument/2006/relationships/tags" Target="../tags/tag1718.xml"/><Relationship Id="rId14" Type="http://schemas.openxmlformats.org/officeDocument/2006/relationships/tags" Target="../tags/tag1723.xml"/><Relationship Id="rId22" Type="http://schemas.openxmlformats.org/officeDocument/2006/relationships/tags" Target="../tags/tag1731.xml"/><Relationship Id="rId27" Type="http://schemas.openxmlformats.org/officeDocument/2006/relationships/tags" Target="../tags/tag1736.xml"/><Relationship Id="rId30" Type="http://schemas.openxmlformats.org/officeDocument/2006/relationships/tags" Target="../tags/tag1739.xml"/><Relationship Id="rId35" Type="http://schemas.openxmlformats.org/officeDocument/2006/relationships/tags" Target="../tags/tag1744.xml"/><Relationship Id="rId43" Type="http://schemas.openxmlformats.org/officeDocument/2006/relationships/tags" Target="../tags/tag1752.xml"/><Relationship Id="rId48" Type="http://schemas.openxmlformats.org/officeDocument/2006/relationships/tags" Target="../tags/tag1757.xml"/><Relationship Id="rId56" Type="http://schemas.openxmlformats.org/officeDocument/2006/relationships/tags" Target="../tags/tag1765.xml"/><Relationship Id="rId8" Type="http://schemas.openxmlformats.org/officeDocument/2006/relationships/tags" Target="../tags/tag1717.xml"/><Relationship Id="rId51" Type="http://schemas.openxmlformats.org/officeDocument/2006/relationships/tags" Target="../tags/tag1760.xml"/><Relationship Id="rId3" Type="http://schemas.openxmlformats.org/officeDocument/2006/relationships/tags" Target="../tags/tag1712.xml"/><Relationship Id="rId12" Type="http://schemas.openxmlformats.org/officeDocument/2006/relationships/tags" Target="../tags/tag1721.xml"/><Relationship Id="rId17" Type="http://schemas.openxmlformats.org/officeDocument/2006/relationships/tags" Target="../tags/tag1726.xml"/><Relationship Id="rId25" Type="http://schemas.openxmlformats.org/officeDocument/2006/relationships/tags" Target="../tags/tag1734.xml"/><Relationship Id="rId33" Type="http://schemas.openxmlformats.org/officeDocument/2006/relationships/tags" Target="../tags/tag1742.xml"/><Relationship Id="rId38" Type="http://schemas.openxmlformats.org/officeDocument/2006/relationships/tags" Target="../tags/tag1747.xml"/><Relationship Id="rId46" Type="http://schemas.openxmlformats.org/officeDocument/2006/relationships/tags" Target="../tags/tag1755.xml"/><Relationship Id="rId59" Type="http://schemas.openxmlformats.org/officeDocument/2006/relationships/tags" Target="../tags/tag17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774.xml"/><Relationship Id="rId2" Type="http://schemas.openxmlformats.org/officeDocument/2006/relationships/tags" Target="../tags/tag1773.xml"/><Relationship Id="rId1" Type="http://schemas.openxmlformats.org/officeDocument/2006/relationships/tags" Target="../tags/tag177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76.xml"/><Relationship Id="rId4" Type="http://schemas.openxmlformats.org/officeDocument/2006/relationships/tags" Target="../tags/tag177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779.xml"/><Relationship Id="rId2" Type="http://schemas.openxmlformats.org/officeDocument/2006/relationships/tags" Target="../tags/tag1778.xml"/><Relationship Id="rId1" Type="http://schemas.openxmlformats.org/officeDocument/2006/relationships/tags" Target="../tags/tag177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8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788.xml"/><Relationship Id="rId13" Type="http://schemas.openxmlformats.org/officeDocument/2006/relationships/tags" Target="../tags/tag1793.xml"/><Relationship Id="rId18" Type="http://schemas.openxmlformats.org/officeDocument/2006/relationships/tags" Target="../tags/tag1798.xml"/><Relationship Id="rId26" Type="http://schemas.openxmlformats.org/officeDocument/2006/relationships/tags" Target="../tags/tag1806.xml"/><Relationship Id="rId3" Type="http://schemas.openxmlformats.org/officeDocument/2006/relationships/tags" Target="../tags/tag1783.xml"/><Relationship Id="rId21" Type="http://schemas.openxmlformats.org/officeDocument/2006/relationships/tags" Target="../tags/tag1801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1787.xml"/><Relationship Id="rId12" Type="http://schemas.openxmlformats.org/officeDocument/2006/relationships/tags" Target="../tags/tag1792.xml"/><Relationship Id="rId17" Type="http://schemas.openxmlformats.org/officeDocument/2006/relationships/tags" Target="../tags/tag1797.xml"/><Relationship Id="rId25" Type="http://schemas.openxmlformats.org/officeDocument/2006/relationships/tags" Target="../tags/tag1805.xml"/><Relationship Id="rId33" Type="http://schemas.openxmlformats.org/officeDocument/2006/relationships/tags" Target="../tags/tag1813.xml"/><Relationship Id="rId2" Type="http://schemas.openxmlformats.org/officeDocument/2006/relationships/tags" Target="../tags/tag1782.xml"/><Relationship Id="rId16" Type="http://schemas.openxmlformats.org/officeDocument/2006/relationships/tags" Target="../tags/tag1796.xml"/><Relationship Id="rId20" Type="http://schemas.openxmlformats.org/officeDocument/2006/relationships/tags" Target="../tags/tag1800.xml"/><Relationship Id="rId29" Type="http://schemas.openxmlformats.org/officeDocument/2006/relationships/tags" Target="../tags/tag1809.xml"/><Relationship Id="rId1" Type="http://schemas.openxmlformats.org/officeDocument/2006/relationships/tags" Target="../tags/tag1781.xml"/><Relationship Id="rId6" Type="http://schemas.openxmlformats.org/officeDocument/2006/relationships/tags" Target="../tags/tag1786.xml"/><Relationship Id="rId11" Type="http://schemas.openxmlformats.org/officeDocument/2006/relationships/tags" Target="../tags/tag1791.xml"/><Relationship Id="rId24" Type="http://schemas.openxmlformats.org/officeDocument/2006/relationships/tags" Target="../tags/tag1804.xml"/><Relationship Id="rId32" Type="http://schemas.openxmlformats.org/officeDocument/2006/relationships/tags" Target="../tags/tag1812.xml"/><Relationship Id="rId5" Type="http://schemas.openxmlformats.org/officeDocument/2006/relationships/tags" Target="../tags/tag1785.xml"/><Relationship Id="rId15" Type="http://schemas.openxmlformats.org/officeDocument/2006/relationships/tags" Target="../tags/tag1795.xml"/><Relationship Id="rId23" Type="http://schemas.openxmlformats.org/officeDocument/2006/relationships/tags" Target="../tags/tag1803.xml"/><Relationship Id="rId28" Type="http://schemas.openxmlformats.org/officeDocument/2006/relationships/tags" Target="../tags/tag1808.xml"/><Relationship Id="rId10" Type="http://schemas.openxmlformats.org/officeDocument/2006/relationships/tags" Target="../tags/tag1790.xml"/><Relationship Id="rId19" Type="http://schemas.openxmlformats.org/officeDocument/2006/relationships/tags" Target="../tags/tag1799.xml"/><Relationship Id="rId31" Type="http://schemas.openxmlformats.org/officeDocument/2006/relationships/tags" Target="../tags/tag1811.xml"/><Relationship Id="rId4" Type="http://schemas.openxmlformats.org/officeDocument/2006/relationships/tags" Target="../tags/tag1784.xml"/><Relationship Id="rId9" Type="http://schemas.openxmlformats.org/officeDocument/2006/relationships/tags" Target="../tags/tag1789.xml"/><Relationship Id="rId14" Type="http://schemas.openxmlformats.org/officeDocument/2006/relationships/tags" Target="../tags/tag1794.xml"/><Relationship Id="rId22" Type="http://schemas.openxmlformats.org/officeDocument/2006/relationships/tags" Target="../tags/tag1802.xml"/><Relationship Id="rId27" Type="http://schemas.openxmlformats.org/officeDocument/2006/relationships/tags" Target="../tags/tag1807.xml"/><Relationship Id="rId30" Type="http://schemas.openxmlformats.org/officeDocument/2006/relationships/tags" Target="../tags/tag1810.xml"/><Relationship Id="rId35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816.xml"/><Relationship Id="rId2" Type="http://schemas.openxmlformats.org/officeDocument/2006/relationships/tags" Target="../tags/tag1815.xml"/><Relationship Id="rId1" Type="http://schemas.openxmlformats.org/officeDocument/2006/relationships/tags" Target="../tags/tag1814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819.xml"/><Relationship Id="rId2" Type="http://schemas.openxmlformats.org/officeDocument/2006/relationships/tags" Target="../tags/tag1818.xml"/><Relationship Id="rId1" Type="http://schemas.openxmlformats.org/officeDocument/2006/relationships/tags" Target="../tags/tag1817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1832.xml"/><Relationship Id="rId18" Type="http://schemas.openxmlformats.org/officeDocument/2006/relationships/tags" Target="../tags/tag1837.xml"/><Relationship Id="rId26" Type="http://schemas.openxmlformats.org/officeDocument/2006/relationships/tags" Target="../tags/tag1845.xml"/><Relationship Id="rId39" Type="http://schemas.openxmlformats.org/officeDocument/2006/relationships/tags" Target="../tags/tag1858.xml"/><Relationship Id="rId21" Type="http://schemas.openxmlformats.org/officeDocument/2006/relationships/tags" Target="../tags/tag1840.xml"/><Relationship Id="rId34" Type="http://schemas.openxmlformats.org/officeDocument/2006/relationships/tags" Target="../tags/tag1853.xml"/><Relationship Id="rId42" Type="http://schemas.openxmlformats.org/officeDocument/2006/relationships/tags" Target="../tags/tag1861.xml"/><Relationship Id="rId47" Type="http://schemas.openxmlformats.org/officeDocument/2006/relationships/tags" Target="../tags/tag1866.xml"/><Relationship Id="rId50" Type="http://schemas.openxmlformats.org/officeDocument/2006/relationships/tags" Target="../tags/tag1869.xml"/><Relationship Id="rId55" Type="http://schemas.openxmlformats.org/officeDocument/2006/relationships/tags" Target="../tags/tag1874.xml"/><Relationship Id="rId63" Type="http://schemas.openxmlformats.org/officeDocument/2006/relationships/tags" Target="../tags/tag1882.xml"/><Relationship Id="rId68" Type="http://schemas.openxmlformats.org/officeDocument/2006/relationships/tags" Target="../tags/tag1887.xml"/><Relationship Id="rId76" Type="http://schemas.openxmlformats.org/officeDocument/2006/relationships/tags" Target="../tags/tag1895.xml"/><Relationship Id="rId84" Type="http://schemas.openxmlformats.org/officeDocument/2006/relationships/tags" Target="../tags/tag1903.xml"/><Relationship Id="rId7" Type="http://schemas.openxmlformats.org/officeDocument/2006/relationships/tags" Target="../tags/tag1826.xml"/><Relationship Id="rId71" Type="http://schemas.openxmlformats.org/officeDocument/2006/relationships/tags" Target="../tags/tag1890.xml"/><Relationship Id="rId2" Type="http://schemas.openxmlformats.org/officeDocument/2006/relationships/tags" Target="../tags/tag1821.xml"/><Relationship Id="rId16" Type="http://schemas.openxmlformats.org/officeDocument/2006/relationships/tags" Target="../tags/tag1835.xml"/><Relationship Id="rId29" Type="http://schemas.openxmlformats.org/officeDocument/2006/relationships/tags" Target="../tags/tag1848.xml"/><Relationship Id="rId11" Type="http://schemas.openxmlformats.org/officeDocument/2006/relationships/tags" Target="../tags/tag1830.xml"/><Relationship Id="rId24" Type="http://schemas.openxmlformats.org/officeDocument/2006/relationships/tags" Target="../tags/tag1843.xml"/><Relationship Id="rId32" Type="http://schemas.openxmlformats.org/officeDocument/2006/relationships/tags" Target="../tags/tag1851.xml"/><Relationship Id="rId37" Type="http://schemas.openxmlformats.org/officeDocument/2006/relationships/tags" Target="../tags/tag1856.xml"/><Relationship Id="rId40" Type="http://schemas.openxmlformats.org/officeDocument/2006/relationships/tags" Target="../tags/tag1859.xml"/><Relationship Id="rId45" Type="http://schemas.openxmlformats.org/officeDocument/2006/relationships/tags" Target="../tags/tag1864.xml"/><Relationship Id="rId53" Type="http://schemas.openxmlformats.org/officeDocument/2006/relationships/tags" Target="../tags/tag1872.xml"/><Relationship Id="rId58" Type="http://schemas.openxmlformats.org/officeDocument/2006/relationships/tags" Target="../tags/tag1877.xml"/><Relationship Id="rId66" Type="http://schemas.openxmlformats.org/officeDocument/2006/relationships/tags" Target="../tags/tag1885.xml"/><Relationship Id="rId74" Type="http://schemas.openxmlformats.org/officeDocument/2006/relationships/tags" Target="../tags/tag1893.xml"/><Relationship Id="rId79" Type="http://schemas.openxmlformats.org/officeDocument/2006/relationships/tags" Target="../tags/tag1898.xml"/><Relationship Id="rId5" Type="http://schemas.openxmlformats.org/officeDocument/2006/relationships/tags" Target="../tags/tag1824.xml"/><Relationship Id="rId61" Type="http://schemas.openxmlformats.org/officeDocument/2006/relationships/tags" Target="../tags/tag1880.xml"/><Relationship Id="rId82" Type="http://schemas.openxmlformats.org/officeDocument/2006/relationships/tags" Target="../tags/tag1901.xml"/><Relationship Id="rId19" Type="http://schemas.openxmlformats.org/officeDocument/2006/relationships/tags" Target="../tags/tag1838.xml"/><Relationship Id="rId4" Type="http://schemas.openxmlformats.org/officeDocument/2006/relationships/tags" Target="../tags/tag1823.xml"/><Relationship Id="rId9" Type="http://schemas.openxmlformats.org/officeDocument/2006/relationships/tags" Target="../tags/tag1828.xml"/><Relationship Id="rId14" Type="http://schemas.openxmlformats.org/officeDocument/2006/relationships/tags" Target="../tags/tag1833.xml"/><Relationship Id="rId22" Type="http://schemas.openxmlformats.org/officeDocument/2006/relationships/tags" Target="../tags/tag1841.xml"/><Relationship Id="rId27" Type="http://schemas.openxmlformats.org/officeDocument/2006/relationships/tags" Target="../tags/tag1846.xml"/><Relationship Id="rId30" Type="http://schemas.openxmlformats.org/officeDocument/2006/relationships/tags" Target="../tags/tag1849.xml"/><Relationship Id="rId35" Type="http://schemas.openxmlformats.org/officeDocument/2006/relationships/tags" Target="../tags/tag1854.xml"/><Relationship Id="rId43" Type="http://schemas.openxmlformats.org/officeDocument/2006/relationships/tags" Target="../tags/tag1862.xml"/><Relationship Id="rId48" Type="http://schemas.openxmlformats.org/officeDocument/2006/relationships/tags" Target="../tags/tag1867.xml"/><Relationship Id="rId56" Type="http://schemas.openxmlformats.org/officeDocument/2006/relationships/tags" Target="../tags/tag1875.xml"/><Relationship Id="rId64" Type="http://schemas.openxmlformats.org/officeDocument/2006/relationships/tags" Target="../tags/tag1883.xml"/><Relationship Id="rId69" Type="http://schemas.openxmlformats.org/officeDocument/2006/relationships/tags" Target="../tags/tag1888.xml"/><Relationship Id="rId77" Type="http://schemas.openxmlformats.org/officeDocument/2006/relationships/tags" Target="../tags/tag1896.xml"/><Relationship Id="rId8" Type="http://schemas.openxmlformats.org/officeDocument/2006/relationships/tags" Target="../tags/tag1827.xml"/><Relationship Id="rId51" Type="http://schemas.openxmlformats.org/officeDocument/2006/relationships/tags" Target="../tags/tag1870.xml"/><Relationship Id="rId72" Type="http://schemas.openxmlformats.org/officeDocument/2006/relationships/tags" Target="../tags/tag1891.xml"/><Relationship Id="rId80" Type="http://schemas.openxmlformats.org/officeDocument/2006/relationships/tags" Target="../tags/tag1899.xml"/><Relationship Id="rId85" Type="http://schemas.openxmlformats.org/officeDocument/2006/relationships/slideLayout" Target="../slideLayouts/slideLayout6.xml"/><Relationship Id="rId3" Type="http://schemas.openxmlformats.org/officeDocument/2006/relationships/tags" Target="../tags/tag1822.xml"/><Relationship Id="rId12" Type="http://schemas.openxmlformats.org/officeDocument/2006/relationships/tags" Target="../tags/tag1831.xml"/><Relationship Id="rId17" Type="http://schemas.openxmlformats.org/officeDocument/2006/relationships/tags" Target="../tags/tag1836.xml"/><Relationship Id="rId25" Type="http://schemas.openxmlformats.org/officeDocument/2006/relationships/tags" Target="../tags/tag1844.xml"/><Relationship Id="rId33" Type="http://schemas.openxmlformats.org/officeDocument/2006/relationships/tags" Target="../tags/tag1852.xml"/><Relationship Id="rId38" Type="http://schemas.openxmlformats.org/officeDocument/2006/relationships/tags" Target="../tags/tag1857.xml"/><Relationship Id="rId46" Type="http://schemas.openxmlformats.org/officeDocument/2006/relationships/tags" Target="../tags/tag1865.xml"/><Relationship Id="rId59" Type="http://schemas.openxmlformats.org/officeDocument/2006/relationships/tags" Target="../tags/tag1878.xml"/><Relationship Id="rId67" Type="http://schemas.openxmlformats.org/officeDocument/2006/relationships/tags" Target="../tags/tag1886.xml"/><Relationship Id="rId20" Type="http://schemas.openxmlformats.org/officeDocument/2006/relationships/tags" Target="../tags/tag1839.xml"/><Relationship Id="rId41" Type="http://schemas.openxmlformats.org/officeDocument/2006/relationships/tags" Target="../tags/tag1860.xml"/><Relationship Id="rId54" Type="http://schemas.openxmlformats.org/officeDocument/2006/relationships/tags" Target="../tags/tag1873.xml"/><Relationship Id="rId62" Type="http://schemas.openxmlformats.org/officeDocument/2006/relationships/tags" Target="../tags/tag1881.xml"/><Relationship Id="rId70" Type="http://schemas.openxmlformats.org/officeDocument/2006/relationships/tags" Target="../tags/tag1889.xml"/><Relationship Id="rId75" Type="http://schemas.openxmlformats.org/officeDocument/2006/relationships/tags" Target="../tags/tag1894.xml"/><Relationship Id="rId83" Type="http://schemas.openxmlformats.org/officeDocument/2006/relationships/tags" Target="../tags/tag1902.xml"/><Relationship Id="rId1" Type="http://schemas.openxmlformats.org/officeDocument/2006/relationships/tags" Target="../tags/tag1820.xml"/><Relationship Id="rId6" Type="http://schemas.openxmlformats.org/officeDocument/2006/relationships/tags" Target="../tags/tag1825.xml"/><Relationship Id="rId15" Type="http://schemas.openxmlformats.org/officeDocument/2006/relationships/tags" Target="../tags/tag1834.xml"/><Relationship Id="rId23" Type="http://schemas.openxmlformats.org/officeDocument/2006/relationships/tags" Target="../tags/tag1842.xml"/><Relationship Id="rId28" Type="http://schemas.openxmlformats.org/officeDocument/2006/relationships/tags" Target="../tags/tag1847.xml"/><Relationship Id="rId36" Type="http://schemas.openxmlformats.org/officeDocument/2006/relationships/tags" Target="../tags/tag1855.xml"/><Relationship Id="rId49" Type="http://schemas.openxmlformats.org/officeDocument/2006/relationships/tags" Target="../tags/tag1868.xml"/><Relationship Id="rId57" Type="http://schemas.openxmlformats.org/officeDocument/2006/relationships/tags" Target="../tags/tag1876.xml"/><Relationship Id="rId10" Type="http://schemas.openxmlformats.org/officeDocument/2006/relationships/tags" Target="../tags/tag1829.xml"/><Relationship Id="rId31" Type="http://schemas.openxmlformats.org/officeDocument/2006/relationships/tags" Target="../tags/tag1850.xml"/><Relationship Id="rId44" Type="http://schemas.openxmlformats.org/officeDocument/2006/relationships/tags" Target="../tags/tag1863.xml"/><Relationship Id="rId52" Type="http://schemas.openxmlformats.org/officeDocument/2006/relationships/tags" Target="../tags/tag1871.xml"/><Relationship Id="rId60" Type="http://schemas.openxmlformats.org/officeDocument/2006/relationships/tags" Target="../tags/tag1879.xml"/><Relationship Id="rId65" Type="http://schemas.openxmlformats.org/officeDocument/2006/relationships/tags" Target="../tags/tag1884.xml"/><Relationship Id="rId73" Type="http://schemas.openxmlformats.org/officeDocument/2006/relationships/tags" Target="../tags/tag1892.xml"/><Relationship Id="rId78" Type="http://schemas.openxmlformats.org/officeDocument/2006/relationships/tags" Target="../tags/tag1897.xml"/><Relationship Id="rId81" Type="http://schemas.openxmlformats.org/officeDocument/2006/relationships/tags" Target="../tags/tag190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906.xml"/><Relationship Id="rId2" Type="http://schemas.openxmlformats.org/officeDocument/2006/relationships/tags" Target="../tags/tag1905.xml"/><Relationship Id="rId1" Type="http://schemas.openxmlformats.org/officeDocument/2006/relationships/tags" Target="../tags/tag1904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914.xml"/><Relationship Id="rId3" Type="http://schemas.openxmlformats.org/officeDocument/2006/relationships/tags" Target="../tags/tag1909.xml"/><Relationship Id="rId7" Type="http://schemas.openxmlformats.org/officeDocument/2006/relationships/tags" Target="../tags/tag1913.xml"/><Relationship Id="rId2" Type="http://schemas.openxmlformats.org/officeDocument/2006/relationships/tags" Target="../tags/tag1908.xml"/><Relationship Id="rId1" Type="http://schemas.openxmlformats.org/officeDocument/2006/relationships/tags" Target="../tags/tag1907.xml"/><Relationship Id="rId6" Type="http://schemas.openxmlformats.org/officeDocument/2006/relationships/tags" Target="../tags/tag1912.xml"/><Relationship Id="rId11" Type="http://schemas.openxmlformats.org/officeDocument/2006/relationships/image" Target="../media/image5.png"/><Relationship Id="rId5" Type="http://schemas.openxmlformats.org/officeDocument/2006/relationships/tags" Target="../tags/tag191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910.xml"/><Relationship Id="rId9" Type="http://schemas.openxmlformats.org/officeDocument/2006/relationships/tags" Target="../tags/tag1915.xml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tags" Target="../tags/tag2032.xml"/><Relationship Id="rId299" Type="http://schemas.openxmlformats.org/officeDocument/2006/relationships/tags" Target="../tags/tag2214.xml"/><Relationship Id="rId303" Type="http://schemas.openxmlformats.org/officeDocument/2006/relationships/tags" Target="../tags/tag2218.xml"/><Relationship Id="rId21" Type="http://schemas.openxmlformats.org/officeDocument/2006/relationships/tags" Target="../tags/tag1936.xml"/><Relationship Id="rId42" Type="http://schemas.openxmlformats.org/officeDocument/2006/relationships/tags" Target="../tags/tag1957.xml"/><Relationship Id="rId63" Type="http://schemas.openxmlformats.org/officeDocument/2006/relationships/tags" Target="../tags/tag1978.xml"/><Relationship Id="rId84" Type="http://schemas.openxmlformats.org/officeDocument/2006/relationships/tags" Target="../tags/tag1999.xml"/><Relationship Id="rId138" Type="http://schemas.openxmlformats.org/officeDocument/2006/relationships/tags" Target="../tags/tag2053.xml"/><Relationship Id="rId159" Type="http://schemas.openxmlformats.org/officeDocument/2006/relationships/tags" Target="../tags/tag2074.xml"/><Relationship Id="rId324" Type="http://schemas.openxmlformats.org/officeDocument/2006/relationships/tags" Target="../tags/tag2239.xml"/><Relationship Id="rId345" Type="http://schemas.openxmlformats.org/officeDocument/2006/relationships/tags" Target="../tags/tag2260.xml"/><Relationship Id="rId366" Type="http://schemas.openxmlformats.org/officeDocument/2006/relationships/tags" Target="../tags/tag2281.xml"/><Relationship Id="rId170" Type="http://schemas.openxmlformats.org/officeDocument/2006/relationships/tags" Target="../tags/tag2085.xml"/><Relationship Id="rId191" Type="http://schemas.openxmlformats.org/officeDocument/2006/relationships/tags" Target="../tags/tag2106.xml"/><Relationship Id="rId205" Type="http://schemas.openxmlformats.org/officeDocument/2006/relationships/tags" Target="../tags/tag2120.xml"/><Relationship Id="rId226" Type="http://schemas.openxmlformats.org/officeDocument/2006/relationships/tags" Target="../tags/tag2141.xml"/><Relationship Id="rId247" Type="http://schemas.openxmlformats.org/officeDocument/2006/relationships/tags" Target="../tags/tag2162.xml"/><Relationship Id="rId107" Type="http://schemas.openxmlformats.org/officeDocument/2006/relationships/tags" Target="../tags/tag2022.xml"/><Relationship Id="rId268" Type="http://schemas.openxmlformats.org/officeDocument/2006/relationships/tags" Target="../tags/tag2183.xml"/><Relationship Id="rId289" Type="http://schemas.openxmlformats.org/officeDocument/2006/relationships/tags" Target="../tags/tag2204.xml"/><Relationship Id="rId11" Type="http://schemas.openxmlformats.org/officeDocument/2006/relationships/tags" Target="../tags/tag1926.xml"/><Relationship Id="rId32" Type="http://schemas.openxmlformats.org/officeDocument/2006/relationships/tags" Target="../tags/tag1947.xml"/><Relationship Id="rId53" Type="http://schemas.openxmlformats.org/officeDocument/2006/relationships/tags" Target="../tags/tag1968.xml"/><Relationship Id="rId74" Type="http://schemas.openxmlformats.org/officeDocument/2006/relationships/tags" Target="../tags/tag1989.xml"/><Relationship Id="rId128" Type="http://schemas.openxmlformats.org/officeDocument/2006/relationships/tags" Target="../tags/tag2043.xml"/><Relationship Id="rId149" Type="http://schemas.openxmlformats.org/officeDocument/2006/relationships/tags" Target="../tags/tag2064.xml"/><Relationship Id="rId314" Type="http://schemas.openxmlformats.org/officeDocument/2006/relationships/tags" Target="../tags/tag2229.xml"/><Relationship Id="rId335" Type="http://schemas.openxmlformats.org/officeDocument/2006/relationships/tags" Target="../tags/tag2250.xml"/><Relationship Id="rId356" Type="http://schemas.openxmlformats.org/officeDocument/2006/relationships/tags" Target="../tags/tag2271.xml"/><Relationship Id="rId5" Type="http://schemas.openxmlformats.org/officeDocument/2006/relationships/tags" Target="../tags/tag1920.xml"/><Relationship Id="rId95" Type="http://schemas.openxmlformats.org/officeDocument/2006/relationships/tags" Target="../tags/tag2010.xml"/><Relationship Id="rId160" Type="http://schemas.openxmlformats.org/officeDocument/2006/relationships/tags" Target="../tags/tag2075.xml"/><Relationship Id="rId181" Type="http://schemas.openxmlformats.org/officeDocument/2006/relationships/tags" Target="../tags/tag2096.xml"/><Relationship Id="rId216" Type="http://schemas.openxmlformats.org/officeDocument/2006/relationships/tags" Target="../tags/tag2131.xml"/><Relationship Id="rId237" Type="http://schemas.openxmlformats.org/officeDocument/2006/relationships/tags" Target="../tags/tag2152.xml"/><Relationship Id="rId258" Type="http://schemas.openxmlformats.org/officeDocument/2006/relationships/tags" Target="../tags/tag2173.xml"/><Relationship Id="rId279" Type="http://schemas.openxmlformats.org/officeDocument/2006/relationships/tags" Target="../tags/tag2194.xml"/><Relationship Id="rId22" Type="http://schemas.openxmlformats.org/officeDocument/2006/relationships/tags" Target="../tags/tag1937.xml"/><Relationship Id="rId43" Type="http://schemas.openxmlformats.org/officeDocument/2006/relationships/tags" Target="../tags/tag1958.xml"/><Relationship Id="rId64" Type="http://schemas.openxmlformats.org/officeDocument/2006/relationships/tags" Target="../tags/tag1979.xml"/><Relationship Id="rId118" Type="http://schemas.openxmlformats.org/officeDocument/2006/relationships/tags" Target="../tags/tag2033.xml"/><Relationship Id="rId139" Type="http://schemas.openxmlformats.org/officeDocument/2006/relationships/tags" Target="../tags/tag2054.xml"/><Relationship Id="rId290" Type="http://schemas.openxmlformats.org/officeDocument/2006/relationships/tags" Target="../tags/tag2205.xml"/><Relationship Id="rId304" Type="http://schemas.openxmlformats.org/officeDocument/2006/relationships/tags" Target="../tags/tag2219.xml"/><Relationship Id="rId325" Type="http://schemas.openxmlformats.org/officeDocument/2006/relationships/tags" Target="../tags/tag2240.xml"/><Relationship Id="rId346" Type="http://schemas.openxmlformats.org/officeDocument/2006/relationships/tags" Target="../tags/tag2261.xml"/><Relationship Id="rId367" Type="http://schemas.openxmlformats.org/officeDocument/2006/relationships/tags" Target="../tags/tag2282.xml"/><Relationship Id="rId85" Type="http://schemas.openxmlformats.org/officeDocument/2006/relationships/tags" Target="../tags/tag2000.xml"/><Relationship Id="rId150" Type="http://schemas.openxmlformats.org/officeDocument/2006/relationships/tags" Target="../tags/tag2065.xml"/><Relationship Id="rId171" Type="http://schemas.openxmlformats.org/officeDocument/2006/relationships/tags" Target="../tags/tag2086.xml"/><Relationship Id="rId192" Type="http://schemas.openxmlformats.org/officeDocument/2006/relationships/tags" Target="../tags/tag2107.xml"/><Relationship Id="rId206" Type="http://schemas.openxmlformats.org/officeDocument/2006/relationships/tags" Target="../tags/tag2121.xml"/><Relationship Id="rId227" Type="http://schemas.openxmlformats.org/officeDocument/2006/relationships/tags" Target="../tags/tag2142.xml"/><Relationship Id="rId248" Type="http://schemas.openxmlformats.org/officeDocument/2006/relationships/tags" Target="../tags/tag2163.xml"/><Relationship Id="rId269" Type="http://schemas.openxmlformats.org/officeDocument/2006/relationships/tags" Target="../tags/tag2184.xml"/><Relationship Id="rId12" Type="http://schemas.openxmlformats.org/officeDocument/2006/relationships/tags" Target="../tags/tag1927.xml"/><Relationship Id="rId33" Type="http://schemas.openxmlformats.org/officeDocument/2006/relationships/tags" Target="../tags/tag1948.xml"/><Relationship Id="rId108" Type="http://schemas.openxmlformats.org/officeDocument/2006/relationships/tags" Target="../tags/tag2023.xml"/><Relationship Id="rId129" Type="http://schemas.openxmlformats.org/officeDocument/2006/relationships/tags" Target="../tags/tag2044.xml"/><Relationship Id="rId280" Type="http://schemas.openxmlformats.org/officeDocument/2006/relationships/tags" Target="../tags/tag2195.xml"/><Relationship Id="rId315" Type="http://schemas.openxmlformats.org/officeDocument/2006/relationships/tags" Target="../tags/tag2230.xml"/><Relationship Id="rId336" Type="http://schemas.openxmlformats.org/officeDocument/2006/relationships/tags" Target="../tags/tag2251.xml"/><Relationship Id="rId357" Type="http://schemas.openxmlformats.org/officeDocument/2006/relationships/tags" Target="../tags/tag2272.xml"/><Relationship Id="rId54" Type="http://schemas.openxmlformats.org/officeDocument/2006/relationships/tags" Target="../tags/tag1969.xml"/><Relationship Id="rId75" Type="http://schemas.openxmlformats.org/officeDocument/2006/relationships/tags" Target="../tags/tag1990.xml"/><Relationship Id="rId96" Type="http://schemas.openxmlformats.org/officeDocument/2006/relationships/tags" Target="../tags/tag2011.xml"/><Relationship Id="rId140" Type="http://schemas.openxmlformats.org/officeDocument/2006/relationships/tags" Target="../tags/tag2055.xml"/><Relationship Id="rId161" Type="http://schemas.openxmlformats.org/officeDocument/2006/relationships/tags" Target="../tags/tag2076.xml"/><Relationship Id="rId182" Type="http://schemas.openxmlformats.org/officeDocument/2006/relationships/tags" Target="../tags/tag2097.xml"/><Relationship Id="rId217" Type="http://schemas.openxmlformats.org/officeDocument/2006/relationships/tags" Target="../tags/tag2132.xml"/><Relationship Id="rId6" Type="http://schemas.openxmlformats.org/officeDocument/2006/relationships/tags" Target="../tags/tag1921.xml"/><Relationship Id="rId238" Type="http://schemas.openxmlformats.org/officeDocument/2006/relationships/tags" Target="../tags/tag2153.xml"/><Relationship Id="rId259" Type="http://schemas.openxmlformats.org/officeDocument/2006/relationships/tags" Target="../tags/tag2174.xml"/><Relationship Id="rId23" Type="http://schemas.openxmlformats.org/officeDocument/2006/relationships/tags" Target="../tags/tag1938.xml"/><Relationship Id="rId119" Type="http://schemas.openxmlformats.org/officeDocument/2006/relationships/tags" Target="../tags/tag2034.xml"/><Relationship Id="rId270" Type="http://schemas.openxmlformats.org/officeDocument/2006/relationships/tags" Target="../tags/tag2185.xml"/><Relationship Id="rId291" Type="http://schemas.openxmlformats.org/officeDocument/2006/relationships/tags" Target="../tags/tag2206.xml"/><Relationship Id="rId305" Type="http://schemas.openxmlformats.org/officeDocument/2006/relationships/tags" Target="../tags/tag2220.xml"/><Relationship Id="rId326" Type="http://schemas.openxmlformats.org/officeDocument/2006/relationships/tags" Target="../tags/tag2241.xml"/><Relationship Id="rId347" Type="http://schemas.openxmlformats.org/officeDocument/2006/relationships/tags" Target="../tags/tag2262.xml"/><Relationship Id="rId44" Type="http://schemas.openxmlformats.org/officeDocument/2006/relationships/tags" Target="../tags/tag1959.xml"/><Relationship Id="rId65" Type="http://schemas.openxmlformats.org/officeDocument/2006/relationships/tags" Target="../tags/tag1980.xml"/><Relationship Id="rId86" Type="http://schemas.openxmlformats.org/officeDocument/2006/relationships/tags" Target="../tags/tag2001.xml"/><Relationship Id="rId130" Type="http://schemas.openxmlformats.org/officeDocument/2006/relationships/tags" Target="../tags/tag2045.xml"/><Relationship Id="rId151" Type="http://schemas.openxmlformats.org/officeDocument/2006/relationships/tags" Target="../tags/tag2066.xml"/><Relationship Id="rId368" Type="http://schemas.openxmlformats.org/officeDocument/2006/relationships/tags" Target="../tags/tag2283.xml"/><Relationship Id="rId172" Type="http://schemas.openxmlformats.org/officeDocument/2006/relationships/tags" Target="../tags/tag2087.xml"/><Relationship Id="rId193" Type="http://schemas.openxmlformats.org/officeDocument/2006/relationships/tags" Target="../tags/tag2108.xml"/><Relationship Id="rId207" Type="http://schemas.openxmlformats.org/officeDocument/2006/relationships/tags" Target="../tags/tag2122.xml"/><Relationship Id="rId228" Type="http://schemas.openxmlformats.org/officeDocument/2006/relationships/tags" Target="../tags/tag2143.xml"/><Relationship Id="rId249" Type="http://schemas.openxmlformats.org/officeDocument/2006/relationships/tags" Target="../tags/tag2164.xml"/><Relationship Id="rId13" Type="http://schemas.openxmlformats.org/officeDocument/2006/relationships/tags" Target="../tags/tag1928.xml"/><Relationship Id="rId109" Type="http://schemas.openxmlformats.org/officeDocument/2006/relationships/tags" Target="../tags/tag2024.xml"/><Relationship Id="rId260" Type="http://schemas.openxmlformats.org/officeDocument/2006/relationships/tags" Target="../tags/tag2175.xml"/><Relationship Id="rId281" Type="http://schemas.openxmlformats.org/officeDocument/2006/relationships/tags" Target="../tags/tag2196.xml"/><Relationship Id="rId316" Type="http://schemas.openxmlformats.org/officeDocument/2006/relationships/tags" Target="../tags/tag2231.xml"/><Relationship Id="rId337" Type="http://schemas.openxmlformats.org/officeDocument/2006/relationships/tags" Target="../tags/tag2252.xml"/><Relationship Id="rId34" Type="http://schemas.openxmlformats.org/officeDocument/2006/relationships/tags" Target="../tags/tag1949.xml"/><Relationship Id="rId55" Type="http://schemas.openxmlformats.org/officeDocument/2006/relationships/tags" Target="../tags/tag1970.xml"/><Relationship Id="rId76" Type="http://schemas.openxmlformats.org/officeDocument/2006/relationships/tags" Target="../tags/tag1991.xml"/><Relationship Id="rId97" Type="http://schemas.openxmlformats.org/officeDocument/2006/relationships/tags" Target="../tags/tag2012.xml"/><Relationship Id="rId120" Type="http://schemas.openxmlformats.org/officeDocument/2006/relationships/tags" Target="../tags/tag2035.xml"/><Relationship Id="rId141" Type="http://schemas.openxmlformats.org/officeDocument/2006/relationships/tags" Target="../tags/tag2056.xml"/><Relationship Id="rId358" Type="http://schemas.openxmlformats.org/officeDocument/2006/relationships/tags" Target="../tags/tag2273.xml"/><Relationship Id="rId7" Type="http://schemas.openxmlformats.org/officeDocument/2006/relationships/tags" Target="../tags/tag1922.xml"/><Relationship Id="rId162" Type="http://schemas.openxmlformats.org/officeDocument/2006/relationships/tags" Target="../tags/tag2077.xml"/><Relationship Id="rId183" Type="http://schemas.openxmlformats.org/officeDocument/2006/relationships/tags" Target="../tags/tag2098.xml"/><Relationship Id="rId218" Type="http://schemas.openxmlformats.org/officeDocument/2006/relationships/tags" Target="../tags/tag2133.xml"/><Relationship Id="rId239" Type="http://schemas.openxmlformats.org/officeDocument/2006/relationships/tags" Target="../tags/tag2154.xml"/><Relationship Id="rId250" Type="http://schemas.openxmlformats.org/officeDocument/2006/relationships/tags" Target="../tags/tag2165.xml"/><Relationship Id="rId271" Type="http://schemas.openxmlformats.org/officeDocument/2006/relationships/tags" Target="../tags/tag2186.xml"/><Relationship Id="rId292" Type="http://schemas.openxmlformats.org/officeDocument/2006/relationships/tags" Target="../tags/tag2207.xml"/><Relationship Id="rId306" Type="http://schemas.openxmlformats.org/officeDocument/2006/relationships/tags" Target="../tags/tag2221.xml"/><Relationship Id="rId24" Type="http://schemas.openxmlformats.org/officeDocument/2006/relationships/tags" Target="../tags/tag1939.xml"/><Relationship Id="rId45" Type="http://schemas.openxmlformats.org/officeDocument/2006/relationships/tags" Target="../tags/tag1960.xml"/><Relationship Id="rId66" Type="http://schemas.openxmlformats.org/officeDocument/2006/relationships/tags" Target="../tags/tag1981.xml"/><Relationship Id="rId87" Type="http://schemas.openxmlformats.org/officeDocument/2006/relationships/tags" Target="../tags/tag2002.xml"/><Relationship Id="rId110" Type="http://schemas.openxmlformats.org/officeDocument/2006/relationships/tags" Target="../tags/tag2025.xml"/><Relationship Id="rId131" Type="http://schemas.openxmlformats.org/officeDocument/2006/relationships/tags" Target="../tags/tag2046.xml"/><Relationship Id="rId327" Type="http://schemas.openxmlformats.org/officeDocument/2006/relationships/tags" Target="../tags/tag2242.xml"/><Relationship Id="rId348" Type="http://schemas.openxmlformats.org/officeDocument/2006/relationships/tags" Target="../tags/tag2263.xml"/><Relationship Id="rId369" Type="http://schemas.openxmlformats.org/officeDocument/2006/relationships/tags" Target="../tags/tag2284.xml"/><Relationship Id="rId152" Type="http://schemas.openxmlformats.org/officeDocument/2006/relationships/tags" Target="../tags/tag2067.xml"/><Relationship Id="rId173" Type="http://schemas.openxmlformats.org/officeDocument/2006/relationships/tags" Target="../tags/tag2088.xml"/><Relationship Id="rId194" Type="http://schemas.openxmlformats.org/officeDocument/2006/relationships/tags" Target="../tags/tag2109.xml"/><Relationship Id="rId208" Type="http://schemas.openxmlformats.org/officeDocument/2006/relationships/tags" Target="../tags/tag2123.xml"/><Relationship Id="rId229" Type="http://schemas.openxmlformats.org/officeDocument/2006/relationships/tags" Target="../tags/tag2144.xml"/><Relationship Id="rId240" Type="http://schemas.openxmlformats.org/officeDocument/2006/relationships/tags" Target="../tags/tag2155.xml"/><Relationship Id="rId261" Type="http://schemas.openxmlformats.org/officeDocument/2006/relationships/tags" Target="../tags/tag2176.xml"/><Relationship Id="rId14" Type="http://schemas.openxmlformats.org/officeDocument/2006/relationships/tags" Target="../tags/tag1929.xml"/><Relationship Id="rId35" Type="http://schemas.openxmlformats.org/officeDocument/2006/relationships/tags" Target="../tags/tag1950.xml"/><Relationship Id="rId56" Type="http://schemas.openxmlformats.org/officeDocument/2006/relationships/tags" Target="../tags/tag1971.xml"/><Relationship Id="rId77" Type="http://schemas.openxmlformats.org/officeDocument/2006/relationships/tags" Target="../tags/tag1992.xml"/><Relationship Id="rId100" Type="http://schemas.openxmlformats.org/officeDocument/2006/relationships/tags" Target="../tags/tag2015.xml"/><Relationship Id="rId282" Type="http://schemas.openxmlformats.org/officeDocument/2006/relationships/tags" Target="../tags/tag2197.xml"/><Relationship Id="rId317" Type="http://schemas.openxmlformats.org/officeDocument/2006/relationships/tags" Target="../tags/tag2232.xml"/><Relationship Id="rId338" Type="http://schemas.openxmlformats.org/officeDocument/2006/relationships/tags" Target="../tags/tag2253.xml"/><Relationship Id="rId359" Type="http://schemas.openxmlformats.org/officeDocument/2006/relationships/tags" Target="../tags/tag2274.xml"/><Relationship Id="rId8" Type="http://schemas.openxmlformats.org/officeDocument/2006/relationships/tags" Target="../tags/tag1923.xml"/><Relationship Id="rId98" Type="http://schemas.openxmlformats.org/officeDocument/2006/relationships/tags" Target="../tags/tag2013.xml"/><Relationship Id="rId121" Type="http://schemas.openxmlformats.org/officeDocument/2006/relationships/tags" Target="../tags/tag2036.xml"/><Relationship Id="rId142" Type="http://schemas.openxmlformats.org/officeDocument/2006/relationships/tags" Target="../tags/tag2057.xml"/><Relationship Id="rId163" Type="http://schemas.openxmlformats.org/officeDocument/2006/relationships/tags" Target="../tags/tag2078.xml"/><Relationship Id="rId184" Type="http://schemas.openxmlformats.org/officeDocument/2006/relationships/tags" Target="../tags/tag2099.xml"/><Relationship Id="rId219" Type="http://schemas.openxmlformats.org/officeDocument/2006/relationships/tags" Target="../tags/tag2134.xml"/><Relationship Id="rId370" Type="http://schemas.openxmlformats.org/officeDocument/2006/relationships/tags" Target="../tags/tag2285.xml"/><Relationship Id="rId230" Type="http://schemas.openxmlformats.org/officeDocument/2006/relationships/tags" Target="../tags/tag2145.xml"/><Relationship Id="rId251" Type="http://schemas.openxmlformats.org/officeDocument/2006/relationships/tags" Target="../tags/tag2166.xml"/><Relationship Id="rId25" Type="http://schemas.openxmlformats.org/officeDocument/2006/relationships/tags" Target="../tags/tag1940.xml"/><Relationship Id="rId46" Type="http://schemas.openxmlformats.org/officeDocument/2006/relationships/tags" Target="../tags/tag1961.xml"/><Relationship Id="rId67" Type="http://schemas.openxmlformats.org/officeDocument/2006/relationships/tags" Target="../tags/tag1982.xml"/><Relationship Id="rId272" Type="http://schemas.openxmlformats.org/officeDocument/2006/relationships/tags" Target="../tags/tag2187.xml"/><Relationship Id="rId293" Type="http://schemas.openxmlformats.org/officeDocument/2006/relationships/tags" Target="../tags/tag2208.xml"/><Relationship Id="rId307" Type="http://schemas.openxmlformats.org/officeDocument/2006/relationships/tags" Target="../tags/tag2222.xml"/><Relationship Id="rId328" Type="http://schemas.openxmlformats.org/officeDocument/2006/relationships/tags" Target="../tags/tag2243.xml"/><Relationship Id="rId349" Type="http://schemas.openxmlformats.org/officeDocument/2006/relationships/tags" Target="../tags/tag2264.xml"/><Relationship Id="rId88" Type="http://schemas.openxmlformats.org/officeDocument/2006/relationships/tags" Target="../tags/tag2003.xml"/><Relationship Id="rId111" Type="http://schemas.openxmlformats.org/officeDocument/2006/relationships/tags" Target="../tags/tag2026.xml"/><Relationship Id="rId132" Type="http://schemas.openxmlformats.org/officeDocument/2006/relationships/tags" Target="../tags/tag2047.xml"/><Relationship Id="rId153" Type="http://schemas.openxmlformats.org/officeDocument/2006/relationships/tags" Target="../tags/tag2068.xml"/><Relationship Id="rId174" Type="http://schemas.openxmlformats.org/officeDocument/2006/relationships/tags" Target="../tags/tag2089.xml"/><Relationship Id="rId195" Type="http://schemas.openxmlformats.org/officeDocument/2006/relationships/tags" Target="../tags/tag2110.xml"/><Relationship Id="rId209" Type="http://schemas.openxmlformats.org/officeDocument/2006/relationships/tags" Target="../tags/tag2124.xml"/><Relationship Id="rId360" Type="http://schemas.openxmlformats.org/officeDocument/2006/relationships/tags" Target="../tags/tag2275.xml"/><Relationship Id="rId220" Type="http://schemas.openxmlformats.org/officeDocument/2006/relationships/tags" Target="../tags/tag2135.xml"/><Relationship Id="rId241" Type="http://schemas.openxmlformats.org/officeDocument/2006/relationships/tags" Target="../tags/tag2156.xml"/><Relationship Id="rId15" Type="http://schemas.openxmlformats.org/officeDocument/2006/relationships/tags" Target="../tags/tag1930.xml"/><Relationship Id="rId36" Type="http://schemas.openxmlformats.org/officeDocument/2006/relationships/tags" Target="../tags/tag1951.xml"/><Relationship Id="rId57" Type="http://schemas.openxmlformats.org/officeDocument/2006/relationships/tags" Target="../tags/tag1972.xml"/><Relationship Id="rId262" Type="http://schemas.openxmlformats.org/officeDocument/2006/relationships/tags" Target="../tags/tag2177.xml"/><Relationship Id="rId283" Type="http://schemas.openxmlformats.org/officeDocument/2006/relationships/tags" Target="../tags/tag2198.xml"/><Relationship Id="rId318" Type="http://schemas.openxmlformats.org/officeDocument/2006/relationships/tags" Target="../tags/tag2233.xml"/><Relationship Id="rId339" Type="http://schemas.openxmlformats.org/officeDocument/2006/relationships/tags" Target="../tags/tag2254.xml"/><Relationship Id="rId78" Type="http://schemas.openxmlformats.org/officeDocument/2006/relationships/tags" Target="../tags/tag1993.xml"/><Relationship Id="rId99" Type="http://schemas.openxmlformats.org/officeDocument/2006/relationships/tags" Target="../tags/tag2014.xml"/><Relationship Id="rId101" Type="http://schemas.openxmlformats.org/officeDocument/2006/relationships/tags" Target="../tags/tag2016.xml"/><Relationship Id="rId122" Type="http://schemas.openxmlformats.org/officeDocument/2006/relationships/tags" Target="../tags/tag2037.xml"/><Relationship Id="rId143" Type="http://schemas.openxmlformats.org/officeDocument/2006/relationships/tags" Target="../tags/tag2058.xml"/><Relationship Id="rId164" Type="http://schemas.openxmlformats.org/officeDocument/2006/relationships/tags" Target="../tags/tag2079.xml"/><Relationship Id="rId185" Type="http://schemas.openxmlformats.org/officeDocument/2006/relationships/tags" Target="../tags/tag2100.xml"/><Relationship Id="rId350" Type="http://schemas.openxmlformats.org/officeDocument/2006/relationships/tags" Target="../tags/tag2265.xml"/><Relationship Id="rId371" Type="http://schemas.openxmlformats.org/officeDocument/2006/relationships/tags" Target="../tags/tag2286.xml"/><Relationship Id="rId4" Type="http://schemas.openxmlformats.org/officeDocument/2006/relationships/tags" Target="../tags/tag1919.xml"/><Relationship Id="rId9" Type="http://schemas.openxmlformats.org/officeDocument/2006/relationships/tags" Target="../tags/tag1924.xml"/><Relationship Id="rId180" Type="http://schemas.openxmlformats.org/officeDocument/2006/relationships/tags" Target="../tags/tag2095.xml"/><Relationship Id="rId210" Type="http://schemas.openxmlformats.org/officeDocument/2006/relationships/tags" Target="../tags/tag2125.xml"/><Relationship Id="rId215" Type="http://schemas.openxmlformats.org/officeDocument/2006/relationships/tags" Target="../tags/tag2130.xml"/><Relationship Id="rId236" Type="http://schemas.openxmlformats.org/officeDocument/2006/relationships/tags" Target="../tags/tag2151.xml"/><Relationship Id="rId257" Type="http://schemas.openxmlformats.org/officeDocument/2006/relationships/tags" Target="../tags/tag2172.xml"/><Relationship Id="rId278" Type="http://schemas.openxmlformats.org/officeDocument/2006/relationships/tags" Target="../tags/tag2193.xml"/><Relationship Id="rId26" Type="http://schemas.openxmlformats.org/officeDocument/2006/relationships/tags" Target="../tags/tag1941.xml"/><Relationship Id="rId231" Type="http://schemas.openxmlformats.org/officeDocument/2006/relationships/tags" Target="../tags/tag2146.xml"/><Relationship Id="rId252" Type="http://schemas.openxmlformats.org/officeDocument/2006/relationships/tags" Target="../tags/tag2167.xml"/><Relationship Id="rId273" Type="http://schemas.openxmlformats.org/officeDocument/2006/relationships/tags" Target="../tags/tag2188.xml"/><Relationship Id="rId294" Type="http://schemas.openxmlformats.org/officeDocument/2006/relationships/tags" Target="../tags/tag2209.xml"/><Relationship Id="rId308" Type="http://schemas.openxmlformats.org/officeDocument/2006/relationships/tags" Target="../tags/tag2223.xml"/><Relationship Id="rId329" Type="http://schemas.openxmlformats.org/officeDocument/2006/relationships/tags" Target="../tags/tag2244.xml"/><Relationship Id="rId47" Type="http://schemas.openxmlformats.org/officeDocument/2006/relationships/tags" Target="../tags/tag1962.xml"/><Relationship Id="rId68" Type="http://schemas.openxmlformats.org/officeDocument/2006/relationships/tags" Target="../tags/tag1983.xml"/><Relationship Id="rId89" Type="http://schemas.openxmlformats.org/officeDocument/2006/relationships/tags" Target="../tags/tag2004.xml"/><Relationship Id="rId112" Type="http://schemas.openxmlformats.org/officeDocument/2006/relationships/tags" Target="../tags/tag2027.xml"/><Relationship Id="rId133" Type="http://schemas.openxmlformats.org/officeDocument/2006/relationships/tags" Target="../tags/tag2048.xml"/><Relationship Id="rId154" Type="http://schemas.openxmlformats.org/officeDocument/2006/relationships/tags" Target="../tags/tag2069.xml"/><Relationship Id="rId175" Type="http://schemas.openxmlformats.org/officeDocument/2006/relationships/tags" Target="../tags/tag2090.xml"/><Relationship Id="rId340" Type="http://schemas.openxmlformats.org/officeDocument/2006/relationships/tags" Target="../tags/tag2255.xml"/><Relationship Id="rId361" Type="http://schemas.openxmlformats.org/officeDocument/2006/relationships/tags" Target="../tags/tag2276.xml"/><Relationship Id="rId196" Type="http://schemas.openxmlformats.org/officeDocument/2006/relationships/tags" Target="../tags/tag2111.xml"/><Relationship Id="rId200" Type="http://schemas.openxmlformats.org/officeDocument/2006/relationships/tags" Target="../tags/tag2115.xml"/><Relationship Id="rId16" Type="http://schemas.openxmlformats.org/officeDocument/2006/relationships/tags" Target="../tags/tag1931.xml"/><Relationship Id="rId221" Type="http://schemas.openxmlformats.org/officeDocument/2006/relationships/tags" Target="../tags/tag2136.xml"/><Relationship Id="rId242" Type="http://schemas.openxmlformats.org/officeDocument/2006/relationships/tags" Target="../tags/tag2157.xml"/><Relationship Id="rId263" Type="http://schemas.openxmlformats.org/officeDocument/2006/relationships/tags" Target="../tags/tag2178.xml"/><Relationship Id="rId284" Type="http://schemas.openxmlformats.org/officeDocument/2006/relationships/tags" Target="../tags/tag2199.xml"/><Relationship Id="rId319" Type="http://schemas.openxmlformats.org/officeDocument/2006/relationships/tags" Target="../tags/tag2234.xml"/><Relationship Id="rId37" Type="http://schemas.openxmlformats.org/officeDocument/2006/relationships/tags" Target="../tags/tag1952.xml"/><Relationship Id="rId58" Type="http://schemas.openxmlformats.org/officeDocument/2006/relationships/tags" Target="../tags/tag1973.xml"/><Relationship Id="rId79" Type="http://schemas.openxmlformats.org/officeDocument/2006/relationships/tags" Target="../tags/tag1994.xml"/><Relationship Id="rId102" Type="http://schemas.openxmlformats.org/officeDocument/2006/relationships/tags" Target="../tags/tag2017.xml"/><Relationship Id="rId123" Type="http://schemas.openxmlformats.org/officeDocument/2006/relationships/tags" Target="../tags/tag2038.xml"/><Relationship Id="rId144" Type="http://schemas.openxmlformats.org/officeDocument/2006/relationships/tags" Target="../tags/tag2059.xml"/><Relationship Id="rId330" Type="http://schemas.openxmlformats.org/officeDocument/2006/relationships/tags" Target="../tags/tag2245.xml"/><Relationship Id="rId90" Type="http://schemas.openxmlformats.org/officeDocument/2006/relationships/tags" Target="../tags/tag2005.xml"/><Relationship Id="rId165" Type="http://schemas.openxmlformats.org/officeDocument/2006/relationships/tags" Target="../tags/tag2080.xml"/><Relationship Id="rId186" Type="http://schemas.openxmlformats.org/officeDocument/2006/relationships/tags" Target="../tags/tag2101.xml"/><Relationship Id="rId351" Type="http://schemas.openxmlformats.org/officeDocument/2006/relationships/tags" Target="../tags/tag2266.xml"/><Relationship Id="rId372" Type="http://schemas.openxmlformats.org/officeDocument/2006/relationships/tags" Target="../tags/tag2287.xml"/><Relationship Id="rId211" Type="http://schemas.openxmlformats.org/officeDocument/2006/relationships/tags" Target="../tags/tag2126.xml"/><Relationship Id="rId232" Type="http://schemas.openxmlformats.org/officeDocument/2006/relationships/tags" Target="../tags/tag2147.xml"/><Relationship Id="rId253" Type="http://schemas.openxmlformats.org/officeDocument/2006/relationships/tags" Target="../tags/tag2168.xml"/><Relationship Id="rId274" Type="http://schemas.openxmlformats.org/officeDocument/2006/relationships/tags" Target="../tags/tag2189.xml"/><Relationship Id="rId295" Type="http://schemas.openxmlformats.org/officeDocument/2006/relationships/tags" Target="../tags/tag2210.xml"/><Relationship Id="rId309" Type="http://schemas.openxmlformats.org/officeDocument/2006/relationships/tags" Target="../tags/tag2224.xml"/><Relationship Id="rId27" Type="http://schemas.openxmlformats.org/officeDocument/2006/relationships/tags" Target="../tags/tag1942.xml"/><Relationship Id="rId48" Type="http://schemas.openxmlformats.org/officeDocument/2006/relationships/tags" Target="../tags/tag1963.xml"/><Relationship Id="rId69" Type="http://schemas.openxmlformats.org/officeDocument/2006/relationships/tags" Target="../tags/tag1984.xml"/><Relationship Id="rId113" Type="http://schemas.openxmlformats.org/officeDocument/2006/relationships/tags" Target="../tags/tag2028.xml"/><Relationship Id="rId134" Type="http://schemas.openxmlformats.org/officeDocument/2006/relationships/tags" Target="../tags/tag2049.xml"/><Relationship Id="rId320" Type="http://schemas.openxmlformats.org/officeDocument/2006/relationships/tags" Target="../tags/tag2235.xml"/><Relationship Id="rId80" Type="http://schemas.openxmlformats.org/officeDocument/2006/relationships/tags" Target="../tags/tag1995.xml"/><Relationship Id="rId155" Type="http://schemas.openxmlformats.org/officeDocument/2006/relationships/tags" Target="../tags/tag2070.xml"/><Relationship Id="rId176" Type="http://schemas.openxmlformats.org/officeDocument/2006/relationships/tags" Target="../tags/tag2091.xml"/><Relationship Id="rId197" Type="http://schemas.openxmlformats.org/officeDocument/2006/relationships/tags" Target="../tags/tag2112.xml"/><Relationship Id="rId341" Type="http://schemas.openxmlformats.org/officeDocument/2006/relationships/tags" Target="../tags/tag2256.xml"/><Relationship Id="rId362" Type="http://schemas.openxmlformats.org/officeDocument/2006/relationships/tags" Target="../tags/tag2277.xml"/><Relationship Id="rId201" Type="http://schemas.openxmlformats.org/officeDocument/2006/relationships/tags" Target="../tags/tag2116.xml"/><Relationship Id="rId222" Type="http://schemas.openxmlformats.org/officeDocument/2006/relationships/tags" Target="../tags/tag2137.xml"/><Relationship Id="rId243" Type="http://schemas.openxmlformats.org/officeDocument/2006/relationships/tags" Target="../tags/tag2158.xml"/><Relationship Id="rId264" Type="http://schemas.openxmlformats.org/officeDocument/2006/relationships/tags" Target="../tags/tag2179.xml"/><Relationship Id="rId285" Type="http://schemas.openxmlformats.org/officeDocument/2006/relationships/tags" Target="../tags/tag2200.xml"/><Relationship Id="rId17" Type="http://schemas.openxmlformats.org/officeDocument/2006/relationships/tags" Target="../tags/tag1932.xml"/><Relationship Id="rId38" Type="http://schemas.openxmlformats.org/officeDocument/2006/relationships/tags" Target="../tags/tag1953.xml"/><Relationship Id="rId59" Type="http://schemas.openxmlformats.org/officeDocument/2006/relationships/tags" Target="../tags/tag1974.xml"/><Relationship Id="rId103" Type="http://schemas.openxmlformats.org/officeDocument/2006/relationships/tags" Target="../tags/tag2018.xml"/><Relationship Id="rId124" Type="http://schemas.openxmlformats.org/officeDocument/2006/relationships/tags" Target="../tags/tag2039.xml"/><Relationship Id="rId310" Type="http://schemas.openxmlformats.org/officeDocument/2006/relationships/tags" Target="../tags/tag2225.xml"/><Relationship Id="rId70" Type="http://schemas.openxmlformats.org/officeDocument/2006/relationships/tags" Target="../tags/tag1985.xml"/><Relationship Id="rId91" Type="http://schemas.openxmlformats.org/officeDocument/2006/relationships/tags" Target="../tags/tag2006.xml"/><Relationship Id="rId145" Type="http://schemas.openxmlformats.org/officeDocument/2006/relationships/tags" Target="../tags/tag2060.xml"/><Relationship Id="rId166" Type="http://schemas.openxmlformats.org/officeDocument/2006/relationships/tags" Target="../tags/tag2081.xml"/><Relationship Id="rId187" Type="http://schemas.openxmlformats.org/officeDocument/2006/relationships/tags" Target="../tags/tag2102.xml"/><Relationship Id="rId331" Type="http://schemas.openxmlformats.org/officeDocument/2006/relationships/tags" Target="../tags/tag2246.xml"/><Relationship Id="rId352" Type="http://schemas.openxmlformats.org/officeDocument/2006/relationships/tags" Target="../tags/tag2267.xml"/><Relationship Id="rId373" Type="http://schemas.openxmlformats.org/officeDocument/2006/relationships/slideLayout" Target="../slideLayouts/slideLayout2.xml"/><Relationship Id="rId1" Type="http://schemas.openxmlformats.org/officeDocument/2006/relationships/tags" Target="../tags/tag1916.xml"/><Relationship Id="rId212" Type="http://schemas.openxmlformats.org/officeDocument/2006/relationships/tags" Target="../tags/tag2127.xml"/><Relationship Id="rId233" Type="http://schemas.openxmlformats.org/officeDocument/2006/relationships/tags" Target="../tags/tag2148.xml"/><Relationship Id="rId254" Type="http://schemas.openxmlformats.org/officeDocument/2006/relationships/tags" Target="../tags/tag2169.xml"/><Relationship Id="rId28" Type="http://schemas.openxmlformats.org/officeDocument/2006/relationships/tags" Target="../tags/tag1943.xml"/><Relationship Id="rId49" Type="http://schemas.openxmlformats.org/officeDocument/2006/relationships/tags" Target="../tags/tag1964.xml"/><Relationship Id="rId114" Type="http://schemas.openxmlformats.org/officeDocument/2006/relationships/tags" Target="../tags/tag2029.xml"/><Relationship Id="rId275" Type="http://schemas.openxmlformats.org/officeDocument/2006/relationships/tags" Target="../tags/tag2190.xml"/><Relationship Id="rId296" Type="http://schemas.openxmlformats.org/officeDocument/2006/relationships/tags" Target="../tags/tag2211.xml"/><Relationship Id="rId300" Type="http://schemas.openxmlformats.org/officeDocument/2006/relationships/tags" Target="../tags/tag2215.xml"/><Relationship Id="rId60" Type="http://schemas.openxmlformats.org/officeDocument/2006/relationships/tags" Target="../tags/tag1975.xml"/><Relationship Id="rId81" Type="http://schemas.openxmlformats.org/officeDocument/2006/relationships/tags" Target="../tags/tag1996.xml"/><Relationship Id="rId135" Type="http://schemas.openxmlformats.org/officeDocument/2006/relationships/tags" Target="../tags/tag2050.xml"/><Relationship Id="rId156" Type="http://schemas.openxmlformats.org/officeDocument/2006/relationships/tags" Target="../tags/tag2071.xml"/><Relationship Id="rId177" Type="http://schemas.openxmlformats.org/officeDocument/2006/relationships/tags" Target="../tags/tag2092.xml"/><Relationship Id="rId198" Type="http://schemas.openxmlformats.org/officeDocument/2006/relationships/tags" Target="../tags/tag2113.xml"/><Relationship Id="rId321" Type="http://schemas.openxmlformats.org/officeDocument/2006/relationships/tags" Target="../tags/tag2236.xml"/><Relationship Id="rId342" Type="http://schemas.openxmlformats.org/officeDocument/2006/relationships/tags" Target="../tags/tag2257.xml"/><Relationship Id="rId363" Type="http://schemas.openxmlformats.org/officeDocument/2006/relationships/tags" Target="../tags/tag2278.xml"/><Relationship Id="rId202" Type="http://schemas.openxmlformats.org/officeDocument/2006/relationships/tags" Target="../tags/tag2117.xml"/><Relationship Id="rId223" Type="http://schemas.openxmlformats.org/officeDocument/2006/relationships/tags" Target="../tags/tag2138.xml"/><Relationship Id="rId244" Type="http://schemas.openxmlformats.org/officeDocument/2006/relationships/tags" Target="../tags/tag2159.xml"/><Relationship Id="rId18" Type="http://schemas.openxmlformats.org/officeDocument/2006/relationships/tags" Target="../tags/tag1933.xml"/><Relationship Id="rId39" Type="http://schemas.openxmlformats.org/officeDocument/2006/relationships/tags" Target="../tags/tag1954.xml"/><Relationship Id="rId265" Type="http://schemas.openxmlformats.org/officeDocument/2006/relationships/tags" Target="../tags/tag2180.xml"/><Relationship Id="rId286" Type="http://schemas.openxmlformats.org/officeDocument/2006/relationships/tags" Target="../tags/tag2201.xml"/><Relationship Id="rId50" Type="http://schemas.openxmlformats.org/officeDocument/2006/relationships/tags" Target="../tags/tag1965.xml"/><Relationship Id="rId104" Type="http://schemas.openxmlformats.org/officeDocument/2006/relationships/tags" Target="../tags/tag2019.xml"/><Relationship Id="rId125" Type="http://schemas.openxmlformats.org/officeDocument/2006/relationships/tags" Target="../tags/tag2040.xml"/><Relationship Id="rId146" Type="http://schemas.openxmlformats.org/officeDocument/2006/relationships/tags" Target="../tags/tag2061.xml"/><Relationship Id="rId167" Type="http://schemas.openxmlformats.org/officeDocument/2006/relationships/tags" Target="../tags/tag2082.xml"/><Relationship Id="rId188" Type="http://schemas.openxmlformats.org/officeDocument/2006/relationships/tags" Target="../tags/tag2103.xml"/><Relationship Id="rId311" Type="http://schemas.openxmlformats.org/officeDocument/2006/relationships/tags" Target="../tags/tag2226.xml"/><Relationship Id="rId332" Type="http://schemas.openxmlformats.org/officeDocument/2006/relationships/tags" Target="../tags/tag2247.xml"/><Relationship Id="rId353" Type="http://schemas.openxmlformats.org/officeDocument/2006/relationships/tags" Target="../tags/tag2268.xml"/><Relationship Id="rId71" Type="http://schemas.openxmlformats.org/officeDocument/2006/relationships/tags" Target="../tags/tag1986.xml"/><Relationship Id="rId92" Type="http://schemas.openxmlformats.org/officeDocument/2006/relationships/tags" Target="../tags/tag2007.xml"/><Relationship Id="rId213" Type="http://schemas.openxmlformats.org/officeDocument/2006/relationships/tags" Target="../tags/tag2128.xml"/><Relationship Id="rId234" Type="http://schemas.openxmlformats.org/officeDocument/2006/relationships/tags" Target="../tags/tag2149.xml"/><Relationship Id="rId2" Type="http://schemas.openxmlformats.org/officeDocument/2006/relationships/tags" Target="../tags/tag1917.xml"/><Relationship Id="rId29" Type="http://schemas.openxmlformats.org/officeDocument/2006/relationships/tags" Target="../tags/tag1944.xml"/><Relationship Id="rId255" Type="http://schemas.openxmlformats.org/officeDocument/2006/relationships/tags" Target="../tags/tag2170.xml"/><Relationship Id="rId276" Type="http://schemas.openxmlformats.org/officeDocument/2006/relationships/tags" Target="../tags/tag2191.xml"/><Relationship Id="rId297" Type="http://schemas.openxmlformats.org/officeDocument/2006/relationships/tags" Target="../tags/tag2212.xml"/><Relationship Id="rId40" Type="http://schemas.openxmlformats.org/officeDocument/2006/relationships/tags" Target="../tags/tag1955.xml"/><Relationship Id="rId115" Type="http://schemas.openxmlformats.org/officeDocument/2006/relationships/tags" Target="../tags/tag2030.xml"/><Relationship Id="rId136" Type="http://schemas.openxmlformats.org/officeDocument/2006/relationships/tags" Target="../tags/tag2051.xml"/><Relationship Id="rId157" Type="http://schemas.openxmlformats.org/officeDocument/2006/relationships/tags" Target="../tags/tag2072.xml"/><Relationship Id="rId178" Type="http://schemas.openxmlformats.org/officeDocument/2006/relationships/tags" Target="../tags/tag2093.xml"/><Relationship Id="rId301" Type="http://schemas.openxmlformats.org/officeDocument/2006/relationships/tags" Target="../tags/tag2216.xml"/><Relationship Id="rId322" Type="http://schemas.openxmlformats.org/officeDocument/2006/relationships/tags" Target="../tags/tag2237.xml"/><Relationship Id="rId343" Type="http://schemas.openxmlformats.org/officeDocument/2006/relationships/tags" Target="../tags/tag2258.xml"/><Relationship Id="rId364" Type="http://schemas.openxmlformats.org/officeDocument/2006/relationships/tags" Target="../tags/tag2279.xml"/><Relationship Id="rId61" Type="http://schemas.openxmlformats.org/officeDocument/2006/relationships/tags" Target="../tags/tag1976.xml"/><Relationship Id="rId82" Type="http://schemas.openxmlformats.org/officeDocument/2006/relationships/tags" Target="../tags/tag1997.xml"/><Relationship Id="rId199" Type="http://schemas.openxmlformats.org/officeDocument/2006/relationships/tags" Target="../tags/tag2114.xml"/><Relationship Id="rId203" Type="http://schemas.openxmlformats.org/officeDocument/2006/relationships/tags" Target="../tags/tag2118.xml"/><Relationship Id="rId19" Type="http://schemas.openxmlformats.org/officeDocument/2006/relationships/tags" Target="../tags/tag1934.xml"/><Relationship Id="rId224" Type="http://schemas.openxmlformats.org/officeDocument/2006/relationships/tags" Target="../tags/tag2139.xml"/><Relationship Id="rId245" Type="http://schemas.openxmlformats.org/officeDocument/2006/relationships/tags" Target="../tags/tag2160.xml"/><Relationship Id="rId266" Type="http://schemas.openxmlformats.org/officeDocument/2006/relationships/tags" Target="../tags/tag2181.xml"/><Relationship Id="rId287" Type="http://schemas.openxmlformats.org/officeDocument/2006/relationships/tags" Target="../tags/tag2202.xml"/><Relationship Id="rId30" Type="http://schemas.openxmlformats.org/officeDocument/2006/relationships/tags" Target="../tags/tag1945.xml"/><Relationship Id="rId105" Type="http://schemas.openxmlformats.org/officeDocument/2006/relationships/tags" Target="../tags/tag2020.xml"/><Relationship Id="rId126" Type="http://schemas.openxmlformats.org/officeDocument/2006/relationships/tags" Target="../tags/tag2041.xml"/><Relationship Id="rId147" Type="http://schemas.openxmlformats.org/officeDocument/2006/relationships/tags" Target="../tags/tag2062.xml"/><Relationship Id="rId168" Type="http://schemas.openxmlformats.org/officeDocument/2006/relationships/tags" Target="../tags/tag2083.xml"/><Relationship Id="rId312" Type="http://schemas.openxmlformats.org/officeDocument/2006/relationships/tags" Target="../tags/tag2227.xml"/><Relationship Id="rId333" Type="http://schemas.openxmlformats.org/officeDocument/2006/relationships/tags" Target="../tags/tag2248.xml"/><Relationship Id="rId354" Type="http://schemas.openxmlformats.org/officeDocument/2006/relationships/tags" Target="../tags/tag2269.xml"/><Relationship Id="rId51" Type="http://schemas.openxmlformats.org/officeDocument/2006/relationships/tags" Target="../tags/tag1966.xml"/><Relationship Id="rId72" Type="http://schemas.openxmlformats.org/officeDocument/2006/relationships/tags" Target="../tags/tag1987.xml"/><Relationship Id="rId93" Type="http://schemas.openxmlformats.org/officeDocument/2006/relationships/tags" Target="../tags/tag2008.xml"/><Relationship Id="rId189" Type="http://schemas.openxmlformats.org/officeDocument/2006/relationships/tags" Target="../tags/tag2104.xml"/><Relationship Id="rId3" Type="http://schemas.openxmlformats.org/officeDocument/2006/relationships/tags" Target="../tags/tag1918.xml"/><Relationship Id="rId214" Type="http://schemas.openxmlformats.org/officeDocument/2006/relationships/tags" Target="../tags/tag2129.xml"/><Relationship Id="rId235" Type="http://schemas.openxmlformats.org/officeDocument/2006/relationships/tags" Target="../tags/tag2150.xml"/><Relationship Id="rId256" Type="http://schemas.openxmlformats.org/officeDocument/2006/relationships/tags" Target="../tags/tag2171.xml"/><Relationship Id="rId277" Type="http://schemas.openxmlformats.org/officeDocument/2006/relationships/tags" Target="../tags/tag2192.xml"/><Relationship Id="rId298" Type="http://schemas.openxmlformats.org/officeDocument/2006/relationships/tags" Target="../tags/tag2213.xml"/><Relationship Id="rId116" Type="http://schemas.openxmlformats.org/officeDocument/2006/relationships/tags" Target="../tags/tag2031.xml"/><Relationship Id="rId137" Type="http://schemas.openxmlformats.org/officeDocument/2006/relationships/tags" Target="../tags/tag2052.xml"/><Relationship Id="rId158" Type="http://schemas.openxmlformats.org/officeDocument/2006/relationships/tags" Target="../tags/tag2073.xml"/><Relationship Id="rId302" Type="http://schemas.openxmlformats.org/officeDocument/2006/relationships/tags" Target="../tags/tag2217.xml"/><Relationship Id="rId323" Type="http://schemas.openxmlformats.org/officeDocument/2006/relationships/tags" Target="../tags/tag2238.xml"/><Relationship Id="rId344" Type="http://schemas.openxmlformats.org/officeDocument/2006/relationships/tags" Target="../tags/tag2259.xml"/><Relationship Id="rId20" Type="http://schemas.openxmlformats.org/officeDocument/2006/relationships/tags" Target="../tags/tag1935.xml"/><Relationship Id="rId41" Type="http://schemas.openxmlformats.org/officeDocument/2006/relationships/tags" Target="../tags/tag1956.xml"/><Relationship Id="rId62" Type="http://schemas.openxmlformats.org/officeDocument/2006/relationships/tags" Target="../tags/tag1977.xml"/><Relationship Id="rId83" Type="http://schemas.openxmlformats.org/officeDocument/2006/relationships/tags" Target="../tags/tag1998.xml"/><Relationship Id="rId179" Type="http://schemas.openxmlformats.org/officeDocument/2006/relationships/tags" Target="../tags/tag2094.xml"/><Relationship Id="rId365" Type="http://schemas.openxmlformats.org/officeDocument/2006/relationships/tags" Target="../tags/tag2280.xml"/><Relationship Id="rId190" Type="http://schemas.openxmlformats.org/officeDocument/2006/relationships/tags" Target="../tags/tag2105.xml"/><Relationship Id="rId204" Type="http://schemas.openxmlformats.org/officeDocument/2006/relationships/tags" Target="../tags/tag2119.xml"/><Relationship Id="rId225" Type="http://schemas.openxmlformats.org/officeDocument/2006/relationships/tags" Target="../tags/tag2140.xml"/><Relationship Id="rId246" Type="http://schemas.openxmlformats.org/officeDocument/2006/relationships/tags" Target="../tags/tag2161.xml"/><Relationship Id="rId267" Type="http://schemas.openxmlformats.org/officeDocument/2006/relationships/tags" Target="../tags/tag2182.xml"/><Relationship Id="rId288" Type="http://schemas.openxmlformats.org/officeDocument/2006/relationships/tags" Target="../tags/tag2203.xml"/><Relationship Id="rId106" Type="http://schemas.openxmlformats.org/officeDocument/2006/relationships/tags" Target="../tags/tag2021.xml"/><Relationship Id="rId127" Type="http://schemas.openxmlformats.org/officeDocument/2006/relationships/tags" Target="../tags/tag2042.xml"/><Relationship Id="rId313" Type="http://schemas.openxmlformats.org/officeDocument/2006/relationships/tags" Target="../tags/tag2228.xml"/><Relationship Id="rId10" Type="http://schemas.openxmlformats.org/officeDocument/2006/relationships/tags" Target="../tags/tag1925.xml"/><Relationship Id="rId31" Type="http://schemas.openxmlformats.org/officeDocument/2006/relationships/tags" Target="../tags/tag1946.xml"/><Relationship Id="rId52" Type="http://schemas.openxmlformats.org/officeDocument/2006/relationships/tags" Target="../tags/tag1967.xml"/><Relationship Id="rId73" Type="http://schemas.openxmlformats.org/officeDocument/2006/relationships/tags" Target="../tags/tag1988.xml"/><Relationship Id="rId94" Type="http://schemas.openxmlformats.org/officeDocument/2006/relationships/tags" Target="../tags/tag2009.xml"/><Relationship Id="rId148" Type="http://schemas.openxmlformats.org/officeDocument/2006/relationships/tags" Target="../tags/tag2063.xml"/><Relationship Id="rId169" Type="http://schemas.openxmlformats.org/officeDocument/2006/relationships/tags" Target="../tags/tag2084.xml"/><Relationship Id="rId334" Type="http://schemas.openxmlformats.org/officeDocument/2006/relationships/tags" Target="../tags/tag2249.xml"/><Relationship Id="rId355" Type="http://schemas.openxmlformats.org/officeDocument/2006/relationships/tags" Target="../tags/tag2270.xml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tags" Target="../tags/tag2404.xml"/><Relationship Id="rId299" Type="http://schemas.openxmlformats.org/officeDocument/2006/relationships/tags" Target="../tags/tag2586.xml"/><Relationship Id="rId21" Type="http://schemas.openxmlformats.org/officeDocument/2006/relationships/tags" Target="../tags/tag2308.xml"/><Relationship Id="rId63" Type="http://schemas.openxmlformats.org/officeDocument/2006/relationships/tags" Target="../tags/tag2350.xml"/><Relationship Id="rId159" Type="http://schemas.openxmlformats.org/officeDocument/2006/relationships/tags" Target="../tags/tag2446.xml"/><Relationship Id="rId324" Type="http://schemas.openxmlformats.org/officeDocument/2006/relationships/tags" Target="../tags/tag2611.xml"/><Relationship Id="rId366" Type="http://schemas.openxmlformats.org/officeDocument/2006/relationships/tags" Target="../tags/tag2653.xml"/><Relationship Id="rId170" Type="http://schemas.openxmlformats.org/officeDocument/2006/relationships/tags" Target="../tags/tag2457.xml"/><Relationship Id="rId191" Type="http://schemas.openxmlformats.org/officeDocument/2006/relationships/tags" Target="../tags/tag2478.xml"/><Relationship Id="rId205" Type="http://schemas.openxmlformats.org/officeDocument/2006/relationships/tags" Target="../tags/tag2492.xml"/><Relationship Id="rId226" Type="http://schemas.openxmlformats.org/officeDocument/2006/relationships/tags" Target="../tags/tag2513.xml"/><Relationship Id="rId247" Type="http://schemas.openxmlformats.org/officeDocument/2006/relationships/tags" Target="../tags/tag2534.xml"/><Relationship Id="rId107" Type="http://schemas.openxmlformats.org/officeDocument/2006/relationships/tags" Target="../tags/tag2394.xml"/><Relationship Id="rId268" Type="http://schemas.openxmlformats.org/officeDocument/2006/relationships/tags" Target="../tags/tag2555.xml"/><Relationship Id="rId289" Type="http://schemas.openxmlformats.org/officeDocument/2006/relationships/tags" Target="../tags/tag2576.xml"/><Relationship Id="rId11" Type="http://schemas.openxmlformats.org/officeDocument/2006/relationships/tags" Target="../tags/tag2298.xml"/><Relationship Id="rId32" Type="http://schemas.openxmlformats.org/officeDocument/2006/relationships/tags" Target="../tags/tag2319.xml"/><Relationship Id="rId53" Type="http://schemas.openxmlformats.org/officeDocument/2006/relationships/tags" Target="../tags/tag2340.xml"/><Relationship Id="rId74" Type="http://schemas.openxmlformats.org/officeDocument/2006/relationships/tags" Target="../tags/tag2361.xml"/><Relationship Id="rId128" Type="http://schemas.openxmlformats.org/officeDocument/2006/relationships/tags" Target="../tags/tag2415.xml"/><Relationship Id="rId149" Type="http://schemas.openxmlformats.org/officeDocument/2006/relationships/tags" Target="../tags/tag2436.xml"/><Relationship Id="rId314" Type="http://schemas.openxmlformats.org/officeDocument/2006/relationships/tags" Target="../tags/tag2601.xml"/><Relationship Id="rId335" Type="http://schemas.openxmlformats.org/officeDocument/2006/relationships/tags" Target="../tags/tag2622.xml"/><Relationship Id="rId356" Type="http://schemas.openxmlformats.org/officeDocument/2006/relationships/tags" Target="../tags/tag2643.xml"/><Relationship Id="rId377" Type="http://schemas.openxmlformats.org/officeDocument/2006/relationships/tags" Target="../tags/tag2664.xml"/><Relationship Id="rId5" Type="http://schemas.openxmlformats.org/officeDocument/2006/relationships/tags" Target="../tags/tag2292.xml"/><Relationship Id="rId95" Type="http://schemas.openxmlformats.org/officeDocument/2006/relationships/tags" Target="../tags/tag2382.xml"/><Relationship Id="rId160" Type="http://schemas.openxmlformats.org/officeDocument/2006/relationships/tags" Target="../tags/tag2447.xml"/><Relationship Id="rId181" Type="http://schemas.openxmlformats.org/officeDocument/2006/relationships/tags" Target="../tags/tag2468.xml"/><Relationship Id="rId216" Type="http://schemas.openxmlformats.org/officeDocument/2006/relationships/tags" Target="../tags/tag2503.xml"/><Relationship Id="rId237" Type="http://schemas.openxmlformats.org/officeDocument/2006/relationships/tags" Target="../tags/tag2524.xml"/><Relationship Id="rId258" Type="http://schemas.openxmlformats.org/officeDocument/2006/relationships/tags" Target="../tags/tag2545.xml"/><Relationship Id="rId279" Type="http://schemas.openxmlformats.org/officeDocument/2006/relationships/tags" Target="../tags/tag2566.xml"/><Relationship Id="rId22" Type="http://schemas.openxmlformats.org/officeDocument/2006/relationships/tags" Target="../tags/tag2309.xml"/><Relationship Id="rId43" Type="http://schemas.openxmlformats.org/officeDocument/2006/relationships/tags" Target="../tags/tag2330.xml"/><Relationship Id="rId64" Type="http://schemas.openxmlformats.org/officeDocument/2006/relationships/tags" Target="../tags/tag2351.xml"/><Relationship Id="rId118" Type="http://schemas.openxmlformats.org/officeDocument/2006/relationships/tags" Target="../tags/tag2405.xml"/><Relationship Id="rId139" Type="http://schemas.openxmlformats.org/officeDocument/2006/relationships/tags" Target="../tags/tag2426.xml"/><Relationship Id="rId290" Type="http://schemas.openxmlformats.org/officeDocument/2006/relationships/tags" Target="../tags/tag2577.xml"/><Relationship Id="rId304" Type="http://schemas.openxmlformats.org/officeDocument/2006/relationships/tags" Target="../tags/tag2591.xml"/><Relationship Id="rId325" Type="http://schemas.openxmlformats.org/officeDocument/2006/relationships/tags" Target="../tags/tag2612.xml"/><Relationship Id="rId346" Type="http://schemas.openxmlformats.org/officeDocument/2006/relationships/tags" Target="../tags/tag2633.xml"/><Relationship Id="rId367" Type="http://schemas.openxmlformats.org/officeDocument/2006/relationships/tags" Target="../tags/tag2654.xml"/><Relationship Id="rId388" Type="http://schemas.openxmlformats.org/officeDocument/2006/relationships/tags" Target="../tags/tag2675.xml"/><Relationship Id="rId85" Type="http://schemas.openxmlformats.org/officeDocument/2006/relationships/tags" Target="../tags/tag2372.xml"/><Relationship Id="rId150" Type="http://schemas.openxmlformats.org/officeDocument/2006/relationships/tags" Target="../tags/tag2437.xml"/><Relationship Id="rId171" Type="http://schemas.openxmlformats.org/officeDocument/2006/relationships/tags" Target="../tags/tag2458.xml"/><Relationship Id="rId192" Type="http://schemas.openxmlformats.org/officeDocument/2006/relationships/tags" Target="../tags/tag2479.xml"/><Relationship Id="rId206" Type="http://schemas.openxmlformats.org/officeDocument/2006/relationships/tags" Target="../tags/tag2493.xml"/><Relationship Id="rId227" Type="http://schemas.openxmlformats.org/officeDocument/2006/relationships/tags" Target="../tags/tag2514.xml"/><Relationship Id="rId248" Type="http://schemas.openxmlformats.org/officeDocument/2006/relationships/tags" Target="../tags/tag2535.xml"/><Relationship Id="rId269" Type="http://schemas.openxmlformats.org/officeDocument/2006/relationships/tags" Target="../tags/tag2556.xml"/><Relationship Id="rId12" Type="http://schemas.openxmlformats.org/officeDocument/2006/relationships/tags" Target="../tags/tag2299.xml"/><Relationship Id="rId33" Type="http://schemas.openxmlformats.org/officeDocument/2006/relationships/tags" Target="../tags/tag2320.xml"/><Relationship Id="rId108" Type="http://schemas.openxmlformats.org/officeDocument/2006/relationships/tags" Target="../tags/tag2395.xml"/><Relationship Id="rId129" Type="http://schemas.openxmlformats.org/officeDocument/2006/relationships/tags" Target="../tags/tag2416.xml"/><Relationship Id="rId280" Type="http://schemas.openxmlformats.org/officeDocument/2006/relationships/tags" Target="../tags/tag2567.xml"/><Relationship Id="rId315" Type="http://schemas.openxmlformats.org/officeDocument/2006/relationships/tags" Target="../tags/tag2602.xml"/><Relationship Id="rId336" Type="http://schemas.openxmlformats.org/officeDocument/2006/relationships/tags" Target="../tags/tag2623.xml"/><Relationship Id="rId357" Type="http://schemas.openxmlformats.org/officeDocument/2006/relationships/tags" Target="../tags/tag2644.xml"/><Relationship Id="rId54" Type="http://schemas.openxmlformats.org/officeDocument/2006/relationships/tags" Target="../tags/tag2341.xml"/><Relationship Id="rId75" Type="http://schemas.openxmlformats.org/officeDocument/2006/relationships/tags" Target="../tags/tag2362.xml"/><Relationship Id="rId96" Type="http://schemas.openxmlformats.org/officeDocument/2006/relationships/tags" Target="../tags/tag2383.xml"/><Relationship Id="rId140" Type="http://schemas.openxmlformats.org/officeDocument/2006/relationships/tags" Target="../tags/tag2427.xml"/><Relationship Id="rId161" Type="http://schemas.openxmlformats.org/officeDocument/2006/relationships/tags" Target="../tags/tag2448.xml"/><Relationship Id="rId182" Type="http://schemas.openxmlformats.org/officeDocument/2006/relationships/tags" Target="../tags/tag2469.xml"/><Relationship Id="rId217" Type="http://schemas.openxmlformats.org/officeDocument/2006/relationships/tags" Target="../tags/tag2504.xml"/><Relationship Id="rId378" Type="http://schemas.openxmlformats.org/officeDocument/2006/relationships/tags" Target="../tags/tag2665.xml"/><Relationship Id="rId6" Type="http://schemas.openxmlformats.org/officeDocument/2006/relationships/tags" Target="../tags/tag2293.xml"/><Relationship Id="rId238" Type="http://schemas.openxmlformats.org/officeDocument/2006/relationships/tags" Target="../tags/tag2525.xml"/><Relationship Id="rId259" Type="http://schemas.openxmlformats.org/officeDocument/2006/relationships/tags" Target="../tags/tag2546.xml"/><Relationship Id="rId23" Type="http://schemas.openxmlformats.org/officeDocument/2006/relationships/tags" Target="../tags/tag2310.xml"/><Relationship Id="rId119" Type="http://schemas.openxmlformats.org/officeDocument/2006/relationships/tags" Target="../tags/tag2406.xml"/><Relationship Id="rId270" Type="http://schemas.openxmlformats.org/officeDocument/2006/relationships/tags" Target="../tags/tag2557.xml"/><Relationship Id="rId291" Type="http://schemas.openxmlformats.org/officeDocument/2006/relationships/tags" Target="../tags/tag2578.xml"/><Relationship Id="rId305" Type="http://schemas.openxmlformats.org/officeDocument/2006/relationships/tags" Target="../tags/tag2592.xml"/><Relationship Id="rId326" Type="http://schemas.openxmlformats.org/officeDocument/2006/relationships/tags" Target="../tags/tag2613.xml"/><Relationship Id="rId347" Type="http://schemas.openxmlformats.org/officeDocument/2006/relationships/tags" Target="../tags/tag2634.xml"/><Relationship Id="rId44" Type="http://schemas.openxmlformats.org/officeDocument/2006/relationships/tags" Target="../tags/tag2331.xml"/><Relationship Id="rId65" Type="http://schemas.openxmlformats.org/officeDocument/2006/relationships/tags" Target="../tags/tag2352.xml"/><Relationship Id="rId86" Type="http://schemas.openxmlformats.org/officeDocument/2006/relationships/tags" Target="../tags/tag2373.xml"/><Relationship Id="rId130" Type="http://schemas.openxmlformats.org/officeDocument/2006/relationships/tags" Target="../tags/tag2417.xml"/><Relationship Id="rId151" Type="http://schemas.openxmlformats.org/officeDocument/2006/relationships/tags" Target="../tags/tag2438.xml"/><Relationship Id="rId368" Type="http://schemas.openxmlformats.org/officeDocument/2006/relationships/tags" Target="../tags/tag2655.xml"/><Relationship Id="rId389" Type="http://schemas.openxmlformats.org/officeDocument/2006/relationships/tags" Target="../tags/tag2676.xml"/><Relationship Id="rId172" Type="http://schemas.openxmlformats.org/officeDocument/2006/relationships/tags" Target="../tags/tag2459.xml"/><Relationship Id="rId193" Type="http://schemas.openxmlformats.org/officeDocument/2006/relationships/tags" Target="../tags/tag2480.xml"/><Relationship Id="rId207" Type="http://schemas.openxmlformats.org/officeDocument/2006/relationships/tags" Target="../tags/tag2494.xml"/><Relationship Id="rId228" Type="http://schemas.openxmlformats.org/officeDocument/2006/relationships/tags" Target="../tags/tag2515.xml"/><Relationship Id="rId249" Type="http://schemas.openxmlformats.org/officeDocument/2006/relationships/tags" Target="../tags/tag2536.xml"/><Relationship Id="rId13" Type="http://schemas.openxmlformats.org/officeDocument/2006/relationships/tags" Target="../tags/tag2300.xml"/><Relationship Id="rId109" Type="http://schemas.openxmlformats.org/officeDocument/2006/relationships/tags" Target="../tags/tag2396.xml"/><Relationship Id="rId260" Type="http://schemas.openxmlformats.org/officeDocument/2006/relationships/tags" Target="../tags/tag2547.xml"/><Relationship Id="rId281" Type="http://schemas.openxmlformats.org/officeDocument/2006/relationships/tags" Target="../tags/tag2568.xml"/><Relationship Id="rId316" Type="http://schemas.openxmlformats.org/officeDocument/2006/relationships/tags" Target="../tags/tag2603.xml"/><Relationship Id="rId337" Type="http://schemas.openxmlformats.org/officeDocument/2006/relationships/tags" Target="../tags/tag2624.xml"/><Relationship Id="rId34" Type="http://schemas.openxmlformats.org/officeDocument/2006/relationships/tags" Target="../tags/tag2321.xml"/><Relationship Id="rId55" Type="http://schemas.openxmlformats.org/officeDocument/2006/relationships/tags" Target="../tags/tag2342.xml"/><Relationship Id="rId76" Type="http://schemas.openxmlformats.org/officeDocument/2006/relationships/tags" Target="../tags/tag2363.xml"/><Relationship Id="rId97" Type="http://schemas.openxmlformats.org/officeDocument/2006/relationships/tags" Target="../tags/tag2384.xml"/><Relationship Id="rId120" Type="http://schemas.openxmlformats.org/officeDocument/2006/relationships/tags" Target="../tags/tag2407.xml"/><Relationship Id="rId141" Type="http://schemas.openxmlformats.org/officeDocument/2006/relationships/tags" Target="../tags/tag2428.xml"/><Relationship Id="rId358" Type="http://schemas.openxmlformats.org/officeDocument/2006/relationships/tags" Target="../tags/tag2645.xml"/><Relationship Id="rId379" Type="http://schemas.openxmlformats.org/officeDocument/2006/relationships/tags" Target="../tags/tag2666.xml"/><Relationship Id="rId7" Type="http://schemas.openxmlformats.org/officeDocument/2006/relationships/tags" Target="../tags/tag2294.xml"/><Relationship Id="rId162" Type="http://schemas.openxmlformats.org/officeDocument/2006/relationships/tags" Target="../tags/tag2449.xml"/><Relationship Id="rId183" Type="http://schemas.openxmlformats.org/officeDocument/2006/relationships/tags" Target="../tags/tag2470.xml"/><Relationship Id="rId218" Type="http://schemas.openxmlformats.org/officeDocument/2006/relationships/tags" Target="../tags/tag2505.xml"/><Relationship Id="rId239" Type="http://schemas.openxmlformats.org/officeDocument/2006/relationships/tags" Target="../tags/tag2526.xml"/><Relationship Id="rId390" Type="http://schemas.openxmlformats.org/officeDocument/2006/relationships/tags" Target="../tags/tag2677.xml"/><Relationship Id="rId250" Type="http://schemas.openxmlformats.org/officeDocument/2006/relationships/tags" Target="../tags/tag2537.xml"/><Relationship Id="rId271" Type="http://schemas.openxmlformats.org/officeDocument/2006/relationships/tags" Target="../tags/tag2558.xml"/><Relationship Id="rId292" Type="http://schemas.openxmlformats.org/officeDocument/2006/relationships/tags" Target="../tags/tag2579.xml"/><Relationship Id="rId306" Type="http://schemas.openxmlformats.org/officeDocument/2006/relationships/tags" Target="../tags/tag2593.xml"/><Relationship Id="rId24" Type="http://schemas.openxmlformats.org/officeDocument/2006/relationships/tags" Target="../tags/tag2311.xml"/><Relationship Id="rId45" Type="http://schemas.openxmlformats.org/officeDocument/2006/relationships/tags" Target="../tags/tag2332.xml"/><Relationship Id="rId66" Type="http://schemas.openxmlformats.org/officeDocument/2006/relationships/tags" Target="../tags/tag2353.xml"/><Relationship Id="rId87" Type="http://schemas.openxmlformats.org/officeDocument/2006/relationships/tags" Target="../tags/tag2374.xml"/><Relationship Id="rId110" Type="http://schemas.openxmlformats.org/officeDocument/2006/relationships/tags" Target="../tags/tag2397.xml"/><Relationship Id="rId131" Type="http://schemas.openxmlformats.org/officeDocument/2006/relationships/tags" Target="../tags/tag2418.xml"/><Relationship Id="rId327" Type="http://schemas.openxmlformats.org/officeDocument/2006/relationships/tags" Target="../tags/tag2614.xml"/><Relationship Id="rId348" Type="http://schemas.openxmlformats.org/officeDocument/2006/relationships/tags" Target="../tags/tag2635.xml"/><Relationship Id="rId369" Type="http://schemas.openxmlformats.org/officeDocument/2006/relationships/tags" Target="../tags/tag2656.xml"/><Relationship Id="rId152" Type="http://schemas.openxmlformats.org/officeDocument/2006/relationships/tags" Target="../tags/tag2439.xml"/><Relationship Id="rId173" Type="http://schemas.openxmlformats.org/officeDocument/2006/relationships/tags" Target="../tags/tag2460.xml"/><Relationship Id="rId194" Type="http://schemas.openxmlformats.org/officeDocument/2006/relationships/tags" Target="../tags/tag2481.xml"/><Relationship Id="rId208" Type="http://schemas.openxmlformats.org/officeDocument/2006/relationships/tags" Target="../tags/tag2495.xml"/><Relationship Id="rId229" Type="http://schemas.openxmlformats.org/officeDocument/2006/relationships/tags" Target="../tags/tag2516.xml"/><Relationship Id="rId380" Type="http://schemas.openxmlformats.org/officeDocument/2006/relationships/tags" Target="../tags/tag2667.xml"/><Relationship Id="rId240" Type="http://schemas.openxmlformats.org/officeDocument/2006/relationships/tags" Target="../tags/tag2527.xml"/><Relationship Id="rId261" Type="http://schemas.openxmlformats.org/officeDocument/2006/relationships/tags" Target="../tags/tag2548.xml"/><Relationship Id="rId14" Type="http://schemas.openxmlformats.org/officeDocument/2006/relationships/tags" Target="../tags/tag2301.xml"/><Relationship Id="rId35" Type="http://schemas.openxmlformats.org/officeDocument/2006/relationships/tags" Target="../tags/tag2322.xml"/><Relationship Id="rId56" Type="http://schemas.openxmlformats.org/officeDocument/2006/relationships/tags" Target="../tags/tag2343.xml"/><Relationship Id="rId77" Type="http://schemas.openxmlformats.org/officeDocument/2006/relationships/tags" Target="../tags/tag2364.xml"/><Relationship Id="rId100" Type="http://schemas.openxmlformats.org/officeDocument/2006/relationships/tags" Target="../tags/tag2387.xml"/><Relationship Id="rId282" Type="http://schemas.openxmlformats.org/officeDocument/2006/relationships/tags" Target="../tags/tag2569.xml"/><Relationship Id="rId317" Type="http://schemas.openxmlformats.org/officeDocument/2006/relationships/tags" Target="../tags/tag2604.xml"/><Relationship Id="rId338" Type="http://schemas.openxmlformats.org/officeDocument/2006/relationships/tags" Target="../tags/tag2625.xml"/><Relationship Id="rId359" Type="http://schemas.openxmlformats.org/officeDocument/2006/relationships/tags" Target="../tags/tag2646.xml"/><Relationship Id="rId8" Type="http://schemas.openxmlformats.org/officeDocument/2006/relationships/tags" Target="../tags/tag2295.xml"/><Relationship Id="rId98" Type="http://schemas.openxmlformats.org/officeDocument/2006/relationships/tags" Target="../tags/tag2385.xml"/><Relationship Id="rId121" Type="http://schemas.openxmlformats.org/officeDocument/2006/relationships/tags" Target="../tags/tag2408.xml"/><Relationship Id="rId142" Type="http://schemas.openxmlformats.org/officeDocument/2006/relationships/tags" Target="../tags/tag2429.xml"/><Relationship Id="rId163" Type="http://schemas.openxmlformats.org/officeDocument/2006/relationships/tags" Target="../tags/tag2450.xml"/><Relationship Id="rId184" Type="http://schemas.openxmlformats.org/officeDocument/2006/relationships/tags" Target="../tags/tag2471.xml"/><Relationship Id="rId219" Type="http://schemas.openxmlformats.org/officeDocument/2006/relationships/tags" Target="../tags/tag2506.xml"/><Relationship Id="rId370" Type="http://schemas.openxmlformats.org/officeDocument/2006/relationships/tags" Target="../tags/tag2657.xml"/><Relationship Id="rId391" Type="http://schemas.openxmlformats.org/officeDocument/2006/relationships/slideLayout" Target="../slideLayouts/slideLayout2.xml"/><Relationship Id="rId230" Type="http://schemas.openxmlformats.org/officeDocument/2006/relationships/tags" Target="../tags/tag2517.xml"/><Relationship Id="rId251" Type="http://schemas.openxmlformats.org/officeDocument/2006/relationships/tags" Target="../tags/tag2538.xml"/><Relationship Id="rId25" Type="http://schemas.openxmlformats.org/officeDocument/2006/relationships/tags" Target="../tags/tag2312.xml"/><Relationship Id="rId46" Type="http://schemas.openxmlformats.org/officeDocument/2006/relationships/tags" Target="../tags/tag2333.xml"/><Relationship Id="rId67" Type="http://schemas.openxmlformats.org/officeDocument/2006/relationships/tags" Target="../tags/tag2354.xml"/><Relationship Id="rId272" Type="http://schemas.openxmlformats.org/officeDocument/2006/relationships/tags" Target="../tags/tag2559.xml"/><Relationship Id="rId293" Type="http://schemas.openxmlformats.org/officeDocument/2006/relationships/tags" Target="../tags/tag2580.xml"/><Relationship Id="rId307" Type="http://schemas.openxmlformats.org/officeDocument/2006/relationships/tags" Target="../tags/tag2594.xml"/><Relationship Id="rId328" Type="http://schemas.openxmlformats.org/officeDocument/2006/relationships/tags" Target="../tags/tag2615.xml"/><Relationship Id="rId349" Type="http://schemas.openxmlformats.org/officeDocument/2006/relationships/tags" Target="../tags/tag2636.xml"/><Relationship Id="rId88" Type="http://schemas.openxmlformats.org/officeDocument/2006/relationships/tags" Target="../tags/tag2375.xml"/><Relationship Id="rId111" Type="http://schemas.openxmlformats.org/officeDocument/2006/relationships/tags" Target="../tags/tag2398.xml"/><Relationship Id="rId132" Type="http://schemas.openxmlformats.org/officeDocument/2006/relationships/tags" Target="../tags/tag2419.xml"/><Relationship Id="rId153" Type="http://schemas.openxmlformats.org/officeDocument/2006/relationships/tags" Target="../tags/tag2440.xml"/><Relationship Id="rId174" Type="http://schemas.openxmlformats.org/officeDocument/2006/relationships/tags" Target="../tags/tag2461.xml"/><Relationship Id="rId195" Type="http://schemas.openxmlformats.org/officeDocument/2006/relationships/tags" Target="../tags/tag2482.xml"/><Relationship Id="rId209" Type="http://schemas.openxmlformats.org/officeDocument/2006/relationships/tags" Target="../tags/tag2496.xml"/><Relationship Id="rId360" Type="http://schemas.openxmlformats.org/officeDocument/2006/relationships/tags" Target="../tags/tag2647.xml"/><Relationship Id="rId381" Type="http://schemas.openxmlformats.org/officeDocument/2006/relationships/tags" Target="../tags/tag2668.xml"/><Relationship Id="rId220" Type="http://schemas.openxmlformats.org/officeDocument/2006/relationships/tags" Target="../tags/tag2507.xml"/><Relationship Id="rId241" Type="http://schemas.openxmlformats.org/officeDocument/2006/relationships/tags" Target="../tags/tag2528.xml"/><Relationship Id="rId15" Type="http://schemas.openxmlformats.org/officeDocument/2006/relationships/tags" Target="../tags/tag2302.xml"/><Relationship Id="rId36" Type="http://schemas.openxmlformats.org/officeDocument/2006/relationships/tags" Target="../tags/tag2323.xml"/><Relationship Id="rId57" Type="http://schemas.openxmlformats.org/officeDocument/2006/relationships/tags" Target="../tags/tag2344.xml"/><Relationship Id="rId262" Type="http://schemas.openxmlformats.org/officeDocument/2006/relationships/tags" Target="../tags/tag2549.xml"/><Relationship Id="rId283" Type="http://schemas.openxmlformats.org/officeDocument/2006/relationships/tags" Target="../tags/tag2570.xml"/><Relationship Id="rId318" Type="http://schemas.openxmlformats.org/officeDocument/2006/relationships/tags" Target="../tags/tag2605.xml"/><Relationship Id="rId339" Type="http://schemas.openxmlformats.org/officeDocument/2006/relationships/tags" Target="../tags/tag2626.xml"/><Relationship Id="rId78" Type="http://schemas.openxmlformats.org/officeDocument/2006/relationships/tags" Target="../tags/tag2365.xml"/><Relationship Id="rId99" Type="http://schemas.openxmlformats.org/officeDocument/2006/relationships/tags" Target="../tags/tag2386.xml"/><Relationship Id="rId101" Type="http://schemas.openxmlformats.org/officeDocument/2006/relationships/tags" Target="../tags/tag2388.xml"/><Relationship Id="rId122" Type="http://schemas.openxmlformats.org/officeDocument/2006/relationships/tags" Target="../tags/tag2409.xml"/><Relationship Id="rId143" Type="http://schemas.openxmlformats.org/officeDocument/2006/relationships/tags" Target="../tags/tag2430.xml"/><Relationship Id="rId164" Type="http://schemas.openxmlformats.org/officeDocument/2006/relationships/tags" Target="../tags/tag2451.xml"/><Relationship Id="rId185" Type="http://schemas.openxmlformats.org/officeDocument/2006/relationships/tags" Target="../tags/tag2472.xml"/><Relationship Id="rId350" Type="http://schemas.openxmlformats.org/officeDocument/2006/relationships/tags" Target="../tags/tag2637.xml"/><Relationship Id="rId371" Type="http://schemas.openxmlformats.org/officeDocument/2006/relationships/tags" Target="../tags/tag2658.xml"/><Relationship Id="rId9" Type="http://schemas.openxmlformats.org/officeDocument/2006/relationships/tags" Target="../tags/tag2296.xml"/><Relationship Id="rId210" Type="http://schemas.openxmlformats.org/officeDocument/2006/relationships/tags" Target="../tags/tag2497.xml"/><Relationship Id="rId26" Type="http://schemas.openxmlformats.org/officeDocument/2006/relationships/tags" Target="../tags/tag2313.xml"/><Relationship Id="rId231" Type="http://schemas.openxmlformats.org/officeDocument/2006/relationships/tags" Target="../tags/tag2518.xml"/><Relationship Id="rId252" Type="http://schemas.openxmlformats.org/officeDocument/2006/relationships/tags" Target="../tags/tag2539.xml"/><Relationship Id="rId273" Type="http://schemas.openxmlformats.org/officeDocument/2006/relationships/tags" Target="../tags/tag2560.xml"/><Relationship Id="rId294" Type="http://schemas.openxmlformats.org/officeDocument/2006/relationships/tags" Target="../tags/tag2581.xml"/><Relationship Id="rId308" Type="http://schemas.openxmlformats.org/officeDocument/2006/relationships/tags" Target="../tags/tag2595.xml"/><Relationship Id="rId329" Type="http://schemas.openxmlformats.org/officeDocument/2006/relationships/tags" Target="../tags/tag2616.xml"/><Relationship Id="rId47" Type="http://schemas.openxmlformats.org/officeDocument/2006/relationships/tags" Target="../tags/tag2334.xml"/><Relationship Id="rId68" Type="http://schemas.openxmlformats.org/officeDocument/2006/relationships/tags" Target="../tags/tag2355.xml"/><Relationship Id="rId89" Type="http://schemas.openxmlformats.org/officeDocument/2006/relationships/tags" Target="../tags/tag2376.xml"/><Relationship Id="rId112" Type="http://schemas.openxmlformats.org/officeDocument/2006/relationships/tags" Target="../tags/tag2399.xml"/><Relationship Id="rId133" Type="http://schemas.openxmlformats.org/officeDocument/2006/relationships/tags" Target="../tags/tag2420.xml"/><Relationship Id="rId154" Type="http://schemas.openxmlformats.org/officeDocument/2006/relationships/tags" Target="../tags/tag2441.xml"/><Relationship Id="rId175" Type="http://schemas.openxmlformats.org/officeDocument/2006/relationships/tags" Target="../tags/tag2462.xml"/><Relationship Id="rId340" Type="http://schemas.openxmlformats.org/officeDocument/2006/relationships/tags" Target="../tags/tag2627.xml"/><Relationship Id="rId361" Type="http://schemas.openxmlformats.org/officeDocument/2006/relationships/tags" Target="../tags/tag2648.xml"/><Relationship Id="rId196" Type="http://schemas.openxmlformats.org/officeDocument/2006/relationships/tags" Target="../tags/tag2483.xml"/><Relationship Id="rId200" Type="http://schemas.openxmlformats.org/officeDocument/2006/relationships/tags" Target="../tags/tag2487.xml"/><Relationship Id="rId382" Type="http://schemas.openxmlformats.org/officeDocument/2006/relationships/tags" Target="../tags/tag2669.xml"/><Relationship Id="rId16" Type="http://schemas.openxmlformats.org/officeDocument/2006/relationships/tags" Target="../tags/tag2303.xml"/><Relationship Id="rId221" Type="http://schemas.openxmlformats.org/officeDocument/2006/relationships/tags" Target="../tags/tag2508.xml"/><Relationship Id="rId242" Type="http://schemas.openxmlformats.org/officeDocument/2006/relationships/tags" Target="../tags/tag2529.xml"/><Relationship Id="rId263" Type="http://schemas.openxmlformats.org/officeDocument/2006/relationships/tags" Target="../tags/tag2550.xml"/><Relationship Id="rId284" Type="http://schemas.openxmlformats.org/officeDocument/2006/relationships/tags" Target="../tags/tag2571.xml"/><Relationship Id="rId319" Type="http://schemas.openxmlformats.org/officeDocument/2006/relationships/tags" Target="../tags/tag2606.xml"/><Relationship Id="rId37" Type="http://schemas.openxmlformats.org/officeDocument/2006/relationships/tags" Target="../tags/tag2324.xml"/><Relationship Id="rId58" Type="http://schemas.openxmlformats.org/officeDocument/2006/relationships/tags" Target="../tags/tag2345.xml"/><Relationship Id="rId79" Type="http://schemas.openxmlformats.org/officeDocument/2006/relationships/tags" Target="../tags/tag2366.xml"/><Relationship Id="rId102" Type="http://schemas.openxmlformats.org/officeDocument/2006/relationships/tags" Target="../tags/tag2389.xml"/><Relationship Id="rId123" Type="http://schemas.openxmlformats.org/officeDocument/2006/relationships/tags" Target="../tags/tag2410.xml"/><Relationship Id="rId144" Type="http://schemas.openxmlformats.org/officeDocument/2006/relationships/tags" Target="../tags/tag2431.xml"/><Relationship Id="rId330" Type="http://schemas.openxmlformats.org/officeDocument/2006/relationships/tags" Target="../tags/tag2617.xml"/><Relationship Id="rId90" Type="http://schemas.openxmlformats.org/officeDocument/2006/relationships/tags" Target="../tags/tag2377.xml"/><Relationship Id="rId165" Type="http://schemas.openxmlformats.org/officeDocument/2006/relationships/tags" Target="../tags/tag2452.xml"/><Relationship Id="rId186" Type="http://schemas.openxmlformats.org/officeDocument/2006/relationships/tags" Target="../tags/tag2473.xml"/><Relationship Id="rId351" Type="http://schemas.openxmlformats.org/officeDocument/2006/relationships/tags" Target="../tags/tag2638.xml"/><Relationship Id="rId372" Type="http://schemas.openxmlformats.org/officeDocument/2006/relationships/tags" Target="../tags/tag2659.xml"/><Relationship Id="rId211" Type="http://schemas.openxmlformats.org/officeDocument/2006/relationships/tags" Target="../tags/tag2498.xml"/><Relationship Id="rId232" Type="http://schemas.openxmlformats.org/officeDocument/2006/relationships/tags" Target="../tags/tag2519.xml"/><Relationship Id="rId253" Type="http://schemas.openxmlformats.org/officeDocument/2006/relationships/tags" Target="../tags/tag2540.xml"/><Relationship Id="rId274" Type="http://schemas.openxmlformats.org/officeDocument/2006/relationships/tags" Target="../tags/tag2561.xml"/><Relationship Id="rId295" Type="http://schemas.openxmlformats.org/officeDocument/2006/relationships/tags" Target="../tags/tag2582.xml"/><Relationship Id="rId309" Type="http://schemas.openxmlformats.org/officeDocument/2006/relationships/tags" Target="../tags/tag2596.xml"/><Relationship Id="rId27" Type="http://schemas.openxmlformats.org/officeDocument/2006/relationships/tags" Target="../tags/tag2314.xml"/><Relationship Id="rId48" Type="http://schemas.openxmlformats.org/officeDocument/2006/relationships/tags" Target="../tags/tag2335.xml"/><Relationship Id="rId69" Type="http://schemas.openxmlformats.org/officeDocument/2006/relationships/tags" Target="../tags/tag2356.xml"/><Relationship Id="rId113" Type="http://schemas.openxmlformats.org/officeDocument/2006/relationships/tags" Target="../tags/tag2400.xml"/><Relationship Id="rId134" Type="http://schemas.openxmlformats.org/officeDocument/2006/relationships/tags" Target="../tags/tag2421.xml"/><Relationship Id="rId320" Type="http://schemas.openxmlformats.org/officeDocument/2006/relationships/tags" Target="../tags/tag2607.xml"/><Relationship Id="rId80" Type="http://schemas.openxmlformats.org/officeDocument/2006/relationships/tags" Target="../tags/tag2367.xml"/><Relationship Id="rId155" Type="http://schemas.openxmlformats.org/officeDocument/2006/relationships/tags" Target="../tags/tag2442.xml"/><Relationship Id="rId176" Type="http://schemas.openxmlformats.org/officeDocument/2006/relationships/tags" Target="../tags/tag2463.xml"/><Relationship Id="rId197" Type="http://schemas.openxmlformats.org/officeDocument/2006/relationships/tags" Target="../tags/tag2484.xml"/><Relationship Id="rId341" Type="http://schemas.openxmlformats.org/officeDocument/2006/relationships/tags" Target="../tags/tag2628.xml"/><Relationship Id="rId362" Type="http://schemas.openxmlformats.org/officeDocument/2006/relationships/tags" Target="../tags/tag2649.xml"/><Relationship Id="rId383" Type="http://schemas.openxmlformats.org/officeDocument/2006/relationships/tags" Target="../tags/tag2670.xml"/><Relationship Id="rId201" Type="http://schemas.openxmlformats.org/officeDocument/2006/relationships/tags" Target="../tags/tag2488.xml"/><Relationship Id="rId222" Type="http://schemas.openxmlformats.org/officeDocument/2006/relationships/tags" Target="../tags/tag2509.xml"/><Relationship Id="rId243" Type="http://schemas.openxmlformats.org/officeDocument/2006/relationships/tags" Target="../tags/tag2530.xml"/><Relationship Id="rId264" Type="http://schemas.openxmlformats.org/officeDocument/2006/relationships/tags" Target="../tags/tag2551.xml"/><Relationship Id="rId285" Type="http://schemas.openxmlformats.org/officeDocument/2006/relationships/tags" Target="../tags/tag2572.xml"/><Relationship Id="rId17" Type="http://schemas.openxmlformats.org/officeDocument/2006/relationships/tags" Target="../tags/tag2304.xml"/><Relationship Id="rId38" Type="http://schemas.openxmlformats.org/officeDocument/2006/relationships/tags" Target="../tags/tag2325.xml"/><Relationship Id="rId59" Type="http://schemas.openxmlformats.org/officeDocument/2006/relationships/tags" Target="../tags/tag2346.xml"/><Relationship Id="rId103" Type="http://schemas.openxmlformats.org/officeDocument/2006/relationships/tags" Target="../tags/tag2390.xml"/><Relationship Id="rId124" Type="http://schemas.openxmlformats.org/officeDocument/2006/relationships/tags" Target="../tags/tag2411.xml"/><Relationship Id="rId310" Type="http://schemas.openxmlformats.org/officeDocument/2006/relationships/tags" Target="../tags/tag2597.xml"/><Relationship Id="rId70" Type="http://schemas.openxmlformats.org/officeDocument/2006/relationships/tags" Target="../tags/tag2357.xml"/><Relationship Id="rId91" Type="http://schemas.openxmlformats.org/officeDocument/2006/relationships/tags" Target="../tags/tag2378.xml"/><Relationship Id="rId145" Type="http://schemas.openxmlformats.org/officeDocument/2006/relationships/tags" Target="../tags/tag2432.xml"/><Relationship Id="rId166" Type="http://schemas.openxmlformats.org/officeDocument/2006/relationships/tags" Target="../tags/tag2453.xml"/><Relationship Id="rId187" Type="http://schemas.openxmlformats.org/officeDocument/2006/relationships/tags" Target="../tags/tag2474.xml"/><Relationship Id="rId331" Type="http://schemas.openxmlformats.org/officeDocument/2006/relationships/tags" Target="../tags/tag2618.xml"/><Relationship Id="rId352" Type="http://schemas.openxmlformats.org/officeDocument/2006/relationships/tags" Target="../tags/tag2639.xml"/><Relationship Id="rId373" Type="http://schemas.openxmlformats.org/officeDocument/2006/relationships/tags" Target="../tags/tag2660.xml"/><Relationship Id="rId1" Type="http://schemas.openxmlformats.org/officeDocument/2006/relationships/tags" Target="../tags/tag2288.xml"/><Relationship Id="rId212" Type="http://schemas.openxmlformats.org/officeDocument/2006/relationships/tags" Target="../tags/tag2499.xml"/><Relationship Id="rId233" Type="http://schemas.openxmlformats.org/officeDocument/2006/relationships/tags" Target="../tags/tag2520.xml"/><Relationship Id="rId254" Type="http://schemas.openxmlformats.org/officeDocument/2006/relationships/tags" Target="../tags/tag2541.xml"/><Relationship Id="rId28" Type="http://schemas.openxmlformats.org/officeDocument/2006/relationships/tags" Target="../tags/tag2315.xml"/><Relationship Id="rId49" Type="http://schemas.openxmlformats.org/officeDocument/2006/relationships/tags" Target="../tags/tag2336.xml"/><Relationship Id="rId114" Type="http://schemas.openxmlformats.org/officeDocument/2006/relationships/tags" Target="../tags/tag2401.xml"/><Relationship Id="rId275" Type="http://schemas.openxmlformats.org/officeDocument/2006/relationships/tags" Target="../tags/tag2562.xml"/><Relationship Id="rId296" Type="http://schemas.openxmlformats.org/officeDocument/2006/relationships/tags" Target="../tags/tag2583.xml"/><Relationship Id="rId300" Type="http://schemas.openxmlformats.org/officeDocument/2006/relationships/tags" Target="../tags/tag2587.xml"/><Relationship Id="rId60" Type="http://schemas.openxmlformats.org/officeDocument/2006/relationships/tags" Target="../tags/tag2347.xml"/><Relationship Id="rId81" Type="http://schemas.openxmlformats.org/officeDocument/2006/relationships/tags" Target="../tags/tag2368.xml"/><Relationship Id="rId135" Type="http://schemas.openxmlformats.org/officeDocument/2006/relationships/tags" Target="../tags/tag2422.xml"/><Relationship Id="rId156" Type="http://schemas.openxmlformats.org/officeDocument/2006/relationships/tags" Target="../tags/tag2443.xml"/><Relationship Id="rId177" Type="http://schemas.openxmlformats.org/officeDocument/2006/relationships/tags" Target="../tags/tag2464.xml"/><Relationship Id="rId198" Type="http://schemas.openxmlformats.org/officeDocument/2006/relationships/tags" Target="../tags/tag2485.xml"/><Relationship Id="rId321" Type="http://schemas.openxmlformats.org/officeDocument/2006/relationships/tags" Target="../tags/tag2608.xml"/><Relationship Id="rId342" Type="http://schemas.openxmlformats.org/officeDocument/2006/relationships/tags" Target="../tags/tag2629.xml"/><Relationship Id="rId363" Type="http://schemas.openxmlformats.org/officeDocument/2006/relationships/tags" Target="../tags/tag2650.xml"/><Relationship Id="rId384" Type="http://schemas.openxmlformats.org/officeDocument/2006/relationships/tags" Target="../tags/tag2671.xml"/><Relationship Id="rId202" Type="http://schemas.openxmlformats.org/officeDocument/2006/relationships/tags" Target="../tags/tag2489.xml"/><Relationship Id="rId223" Type="http://schemas.openxmlformats.org/officeDocument/2006/relationships/tags" Target="../tags/tag2510.xml"/><Relationship Id="rId244" Type="http://schemas.openxmlformats.org/officeDocument/2006/relationships/tags" Target="../tags/tag2531.xml"/><Relationship Id="rId18" Type="http://schemas.openxmlformats.org/officeDocument/2006/relationships/tags" Target="../tags/tag2305.xml"/><Relationship Id="rId39" Type="http://schemas.openxmlformats.org/officeDocument/2006/relationships/tags" Target="../tags/tag2326.xml"/><Relationship Id="rId265" Type="http://schemas.openxmlformats.org/officeDocument/2006/relationships/tags" Target="../tags/tag2552.xml"/><Relationship Id="rId286" Type="http://schemas.openxmlformats.org/officeDocument/2006/relationships/tags" Target="../tags/tag2573.xml"/><Relationship Id="rId50" Type="http://schemas.openxmlformats.org/officeDocument/2006/relationships/tags" Target="../tags/tag2337.xml"/><Relationship Id="rId104" Type="http://schemas.openxmlformats.org/officeDocument/2006/relationships/tags" Target="../tags/tag2391.xml"/><Relationship Id="rId125" Type="http://schemas.openxmlformats.org/officeDocument/2006/relationships/tags" Target="../tags/tag2412.xml"/><Relationship Id="rId146" Type="http://schemas.openxmlformats.org/officeDocument/2006/relationships/tags" Target="../tags/tag2433.xml"/><Relationship Id="rId167" Type="http://schemas.openxmlformats.org/officeDocument/2006/relationships/tags" Target="../tags/tag2454.xml"/><Relationship Id="rId188" Type="http://schemas.openxmlformats.org/officeDocument/2006/relationships/tags" Target="../tags/tag2475.xml"/><Relationship Id="rId311" Type="http://schemas.openxmlformats.org/officeDocument/2006/relationships/tags" Target="../tags/tag2598.xml"/><Relationship Id="rId332" Type="http://schemas.openxmlformats.org/officeDocument/2006/relationships/tags" Target="../tags/tag2619.xml"/><Relationship Id="rId353" Type="http://schemas.openxmlformats.org/officeDocument/2006/relationships/tags" Target="../tags/tag2640.xml"/><Relationship Id="rId374" Type="http://schemas.openxmlformats.org/officeDocument/2006/relationships/tags" Target="../tags/tag2661.xml"/><Relationship Id="rId71" Type="http://schemas.openxmlformats.org/officeDocument/2006/relationships/tags" Target="../tags/tag2358.xml"/><Relationship Id="rId92" Type="http://schemas.openxmlformats.org/officeDocument/2006/relationships/tags" Target="../tags/tag2379.xml"/><Relationship Id="rId213" Type="http://schemas.openxmlformats.org/officeDocument/2006/relationships/tags" Target="../tags/tag2500.xml"/><Relationship Id="rId234" Type="http://schemas.openxmlformats.org/officeDocument/2006/relationships/tags" Target="../tags/tag2521.xml"/><Relationship Id="rId2" Type="http://schemas.openxmlformats.org/officeDocument/2006/relationships/tags" Target="../tags/tag2289.xml"/><Relationship Id="rId29" Type="http://schemas.openxmlformats.org/officeDocument/2006/relationships/tags" Target="../tags/tag2316.xml"/><Relationship Id="rId255" Type="http://schemas.openxmlformats.org/officeDocument/2006/relationships/tags" Target="../tags/tag2542.xml"/><Relationship Id="rId276" Type="http://schemas.openxmlformats.org/officeDocument/2006/relationships/tags" Target="../tags/tag2563.xml"/><Relationship Id="rId297" Type="http://schemas.openxmlformats.org/officeDocument/2006/relationships/tags" Target="../tags/tag2584.xml"/><Relationship Id="rId40" Type="http://schemas.openxmlformats.org/officeDocument/2006/relationships/tags" Target="../tags/tag2327.xml"/><Relationship Id="rId115" Type="http://schemas.openxmlformats.org/officeDocument/2006/relationships/tags" Target="../tags/tag2402.xml"/><Relationship Id="rId136" Type="http://schemas.openxmlformats.org/officeDocument/2006/relationships/tags" Target="../tags/tag2423.xml"/><Relationship Id="rId157" Type="http://schemas.openxmlformats.org/officeDocument/2006/relationships/tags" Target="../tags/tag2444.xml"/><Relationship Id="rId178" Type="http://schemas.openxmlformats.org/officeDocument/2006/relationships/tags" Target="../tags/tag2465.xml"/><Relationship Id="rId301" Type="http://schemas.openxmlformats.org/officeDocument/2006/relationships/tags" Target="../tags/tag2588.xml"/><Relationship Id="rId322" Type="http://schemas.openxmlformats.org/officeDocument/2006/relationships/tags" Target="../tags/tag2609.xml"/><Relationship Id="rId343" Type="http://schemas.openxmlformats.org/officeDocument/2006/relationships/tags" Target="../tags/tag2630.xml"/><Relationship Id="rId364" Type="http://schemas.openxmlformats.org/officeDocument/2006/relationships/tags" Target="../tags/tag2651.xml"/><Relationship Id="rId61" Type="http://schemas.openxmlformats.org/officeDocument/2006/relationships/tags" Target="../tags/tag2348.xml"/><Relationship Id="rId82" Type="http://schemas.openxmlformats.org/officeDocument/2006/relationships/tags" Target="../tags/tag2369.xml"/><Relationship Id="rId199" Type="http://schemas.openxmlformats.org/officeDocument/2006/relationships/tags" Target="../tags/tag2486.xml"/><Relationship Id="rId203" Type="http://schemas.openxmlformats.org/officeDocument/2006/relationships/tags" Target="../tags/tag2490.xml"/><Relationship Id="rId385" Type="http://schemas.openxmlformats.org/officeDocument/2006/relationships/tags" Target="../tags/tag2672.xml"/><Relationship Id="rId19" Type="http://schemas.openxmlformats.org/officeDocument/2006/relationships/tags" Target="../tags/tag2306.xml"/><Relationship Id="rId224" Type="http://schemas.openxmlformats.org/officeDocument/2006/relationships/tags" Target="../tags/tag2511.xml"/><Relationship Id="rId245" Type="http://schemas.openxmlformats.org/officeDocument/2006/relationships/tags" Target="../tags/tag2532.xml"/><Relationship Id="rId266" Type="http://schemas.openxmlformats.org/officeDocument/2006/relationships/tags" Target="../tags/tag2553.xml"/><Relationship Id="rId287" Type="http://schemas.openxmlformats.org/officeDocument/2006/relationships/tags" Target="../tags/tag2574.xml"/><Relationship Id="rId30" Type="http://schemas.openxmlformats.org/officeDocument/2006/relationships/tags" Target="../tags/tag2317.xml"/><Relationship Id="rId105" Type="http://schemas.openxmlformats.org/officeDocument/2006/relationships/tags" Target="../tags/tag2392.xml"/><Relationship Id="rId126" Type="http://schemas.openxmlformats.org/officeDocument/2006/relationships/tags" Target="../tags/tag2413.xml"/><Relationship Id="rId147" Type="http://schemas.openxmlformats.org/officeDocument/2006/relationships/tags" Target="../tags/tag2434.xml"/><Relationship Id="rId168" Type="http://schemas.openxmlformats.org/officeDocument/2006/relationships/tags" Target="../tags/tag2455.xml"/><Relationship Id="rId312" Type="http://schemas.openxmlformats.org/officeDocument/2006/relationships/tags" Target="../tags/tag2599.xml"/><Relationship Id="rId333" Type="http://schemas.openxmlformats.org/officeDocument/2006/relationships/tags" Target="../tags/tag2620.xml"/><Relationship Id="rId354" Type="http://schemas.openxmlformats.org/officeDocument/2006/relationships/tags" Target="../tags/tag2641.xml"/><Relationship Id="rId51" Type="http://schemas.openxmlformats.org/officeDocument/2006/relationships/tags" Target="../tags/tag2338.xml"/><Relationship Id="rId72" Type="http://schemas.openxmlformats.org/officeDocument/2006/relationships/tags" Target="../tags/tag2359.xml"/><Relationship Id="rId93" Type="http://schemas.openxmlformats.org/officeDocument/2006/relationships/tags" Target="../tags/tag2380.xml"/><Relationship Id="rId189" Type="http://schemas.openxmlformats.org/officeDocument/2006/relationships/tags" Target="../tags/tag2476.xml"/><Relationship Id="rId375" Type="http://schemas.openxmlformats.org/officeDocument/2006/relationships/tags" Target="../tags/tag2662.xml"/><Relationship Id="rId3" Type="http://schemas.openxmlformats.org/officeDocument/2006/relationships/tags" Target="../tags/tag2290.xml"/><Relationship Id="rId214" Type="http://schemas.openxmlformats.org/officeDocument/2006/relationships/tags" Target="../tags/tag2501.xml"/><Relationship Id="rId235" Type="http://schemas.openxmlformats.org/officeDocument/2006/relationships/tags" Target="../tags/tag2522.xml"/><Relationship Id="rId256" Type="http://schemas.openxmlformats.org/officeDocument/2006/relationships/tags" Target="../tags/tag2543.xml"/><Relationship Id="rId277" Type="http://schemas.openxmlformats.org/officeDocument/2006/relationships/tags" Target="../tags/tag2564.xml"/><Relationship Id="rId298" Type="http://schemas.openxmlformats.org/officeDocument/2006/relationships/tags" Target="../tags/tag2585.xml"/><Relationship Id="rId116" Type="http://schemas.openxmlformats.org/officeDocument/2006/relationships/tags" Target="../tags/tag2403.xml"/><Relationship Id="rId137" Type="http://schemas.openxmlformats.org/officeDocument/2006/relationships/tags" Target="../tags/tag2424.xml"/><Relationship Id="rId158" Type="http://schemas.openxmlformats.org/officeDocument/2006/relationships/tags" Target="../tags/tag2445.xml"/><Relationship Id="rId302" Type="http://schemas.openxmlformats.org/officeDocument/2006/relationships/tags" Target="../tags/tag2589.xml"/><Relationship Id="rId323" Type="http://schemas.openxmlformats.org/officeDocument/2006/relationships/tags" Target="../tags/tag2610.xml"/><Relationship Id="rId344" Type="http://schemas.openxmlformats.org/officeDocument/2006/relationships/tags" Target="../tags/tag2631.xml"/><Relationship Id="rId20" Type="http://schemas.openxmlformats.org/officeDocument/2006/relationships/tags" Target="../tags/tag2307.xml"/><Relationship Id="rId41" Type="http://schemas.openxmlformats.org/officeDocument/2006/relationships/tags" Target="../tags/tag2328.xml"/><Relationship Id="rId62" Type="http://schemas.openxmlformats.org/officeDocument/2006/relationships/tags" Target="../tags/tag2349.xml"/><Relationship Id="rId83" Type="http://schemas.openxmlformats.org/officeDocument/2006/relationships/tags" Target="../tags/tag2370.xml"/><Relationship Id="rId179" Type="http://schemas.openxmlformats.org/officeDocument/2006/relationships/tags" Target="../tags/tag2466.xml"/><Relationship Id="rId365" Type="http://schemas.openxmlformats.org/officeDocument/2006/relationships/tags" Target="../tags/tag2652.xml"/><Relationship Id="rId386" Type="http://schemas.openxmlformats.org/officeDocument/2006/relationships/tags" Target="../tags/tag2673.xml"/><Relationship Id="rId190" Type="http://schemas.openxmlformats.org/officeDocument/2006/relationships/tags" Target="../tags/tag2477.xml"/><Relationship Id="rId204" Type="http://schemas.openxmlformats.org/officeDocument/2006/relationships/tags" Target="../tags/tag2491.xml"/><Relationship Id="rId225" Type="http://schemas.openxmlformats.org/officeDocument/2006/relationships/tags" Target="../tags/tag2512.xml"/><Relationship Id="rId246" Type="http://schemas.openxmlformats.org/officeDocument/2006/relationships/tags" Target="../tags/tag2533.xml"/><Relationship Id="rId267" Type="http://schemas.openxmlformats.org/officeDocument/2006/relationships/tags" Target="../tags/tag2554.xml"/><Relationship Id="rId288" Type="http://schemas.openxmlformats.org/officeDocument/2006/relationships/tags" Target="../tags/tag2575.xml"/><Relationship Id="rId106" Type="http://schemas.openxmlformats.org/officeDocument/2006/relationships/tags" Target="../tags/tag2393.xml"/><Relationship Id="rId127" Type="http://schemas.openxmlformats.org/officeDocument/2006/relationships/tags" Target="../tags/tag2414.xml"/><Relationship Id="rId313" Type="http://schemas.openxmlformats.org/officeDocument/2006/relationships/tags" Target="../tags/tag2600.xml"/><Relationship Id="rId10" Type="http://schemas.openxmlformats.org/officeDocument/2006/relationships/tags" Target="../tags/tag2297.xml"/><Relationship Id="rId31" Type="http://schemas.openxmlformats.org/officeDocument/2006/relationships/tags" Target="../tags/tag2318.xml"/><Relationship Id="rId52" Type="http://schemas.openxmlformats.org/officeDocument/2006/relationships/tags" Target="../tags/tag2339.xml"/><Relationship Id="rId73" Type="http://schemas.openxmlformats.org/officeDocument/2006/relationships/tags" Target="../tags/tag2360.xml"/><Relationship Id="rId94" Type="http://schemas.openxmlformats.org/officeDocument/2006/relationships/tags" Target="../tags/tag2381.xml"/><Relationship Id="rId148" Type="http://schemas.openxmlformats.org/officeDocument/2006/relationships/tags" Target="../tags/tag2435.xml"/><Relationship Id="rId169" Type="http://schemas.openxmlformats.org/officeDocument/2006/relationships/tags" Target="../tags/tag2456.xml"/><Relationship Id="rId334" Type="http://schemas.openxmlformats.org/officeDocument/2006/relationships/tags" Target="../tags/tag2621.xml"/><Relationship Id="rId355" Type="http://schemas.openxmlformats.org/officeDocument/2006/relationships/tags" Target="../tags/tag2642.xml"/><Relationship Id="rId376" Type="http://schemas.openxmlformats.org/officeDocument/2006/relationships/tags" Target="../tags/tag2663.xml"/><Relationship Id="rId4" Type="http://schemas.openxmlformats.org/officeDocument/2006/relationships/tags" Target="../tags/tag2291.xml"/><Relationship Id="rId180" Type="http://schemas.openxmlformats.org/officeDocument/2006/relationships/tags" Target="../tags/tag2467.xml"/><Relationship Id="rId215" Type="http://schemas.openxmlformats.org/officeDocument/2006/relationships/tags" Target="../tags/tag2502.xml"/><Relationship Id="rId236" Type="http://schemas.openxmlformats.org/officeDocument/2006/relationships/tags" Target="../tags/tag2523.xml"/><Relationship Id="rId257" Type="http://schemas.openxmlformats.org/officeDocument/2006/relationships/tags" Target="../tags/tag2544.xml"/><Relationship Id="rId278" Type="http://schemas.openxmlformats.org/officeDocument/2006/relationships/tags" Target="../tags/tag2565.xml"/><Relationship Id="rId303" Type="http://schemas.openxmlformats.org/officeDocument/2006/relationships/tags" Target="../tags/tag2590.xml"/><Relationship Id="rId42" Type="http://schemas.openxmlformats.org/officeDocument/2006/relationships/tags" Target="../tags/tag2329.xml"/><Relationship Id="rId84" Type="http://schemas.openxmlformats.org/officeDocument/2006/relationships/tags" Target="../tags/tag2371.xml"/><Relationship Id="rId138" Type="http://schemas.openxmlformats.org/officeDocument/2006/relationships/tags" Target="../tags/tag2425.xml"/><Relationship Id="rId345" Type="http://schemas.openxmlformats.org/officeDocument/2006/relationships/tags" Target="../tags/tag2632.xml"/><Relationship Id="rId387" Type="http://schemas.openxmlformats.org/officeDocument/2006/relationships/tags" Target="../tags/tag267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685.xml"/><Relationship Id="rId3" Type="http://schemas.openxmlformats.org/officeDocument/2006/relationships/tags" Target="../tags/tag2680.xml"/><Relationship Id="rId7" Type="http://schemas.openxmlformats.org/officeDocument/2006/relationships/tags" Target="../tags/tag2684.xml"/><Relationship Id="rId2" Type="http://schemas.openxmlformats.org/officeDocument/2006/relationships/tags" Target="../tags/tag2679.xml"/><Relationship Id="rId1" Type="http://schemas.openxmlformats.org/officeDocument/2006/relationships/tags" Target="../tags/tag2678.xml"/><Relationship Id="rId6" Type="http://schemas.openxmlformats.org/officeDocument/2006/relationships/tags" Target="../tags/tag2683.xml"/><Relationship Id="rId5" Type="http://schemas.openxmlformats.org/officeDocument/2006/relationships/tags" Target="../tags/tag268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681.xml"/><Relationship Id="rId9" Type="http://schemas.openxmlformats.org/officeDocument/2006/relationships/tags" Target="../tags/tag268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694.xml"/><Relationship Id="rId3" Type="http://schemas.openxmlformats.org/officeDocument/2006/relationships/tags" Target="../tags/tag2689.xml"/><Relationship Id="rId7" Type="http://schemas.openxmlformats.org/officeDocument/2006/relationships/tags" Target="../tags/tag2693.xml"/><Relationship Id="rId2" Type="http://schemas.openxmlformats.org/officeDocument/2006/relationships/tags" Target="../tags/tag2688.xml"/><Relationship Id="rId1" Type="http://schemas.openxmlformats.org/officeDocument/2006/relationships/tags" Target="../tags/tag2687.xml"/><Relationship Id="rId6" Type="http://schemas.openxmlformats.org/officeDocument/2006/relationships/tags" Target="../tags/tag2692.xml"/><Relationship Id="rId5" Type="http://schemas.openxmlformats.org/officeDocument/2006/relationships/tags" Target="../tags/tag269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690.xml"/><Relationship Id="rId9" Type="http://schemas.openxmlformats.org/officeDocument/2006/relationships/tags" Target="../tags/tag269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698.xml"/><Relationship Id="rId2" Type="http://schemas.openxmlformats.org/officeDocument/2006/relationships/tags" Target="../tags/tag2697.xml"/><Relationship Id="rId1" Type="http://schemas.openxmlformats.org/officeDocument/2006/relationships/tags" Target="../tags/tag2696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701.xml"/><Relationship Id="rId2" Type="http://schemas.openxmlformats.org/officeDocument/2006/relationships/tags" Target="../tags/tag2700.xml"/><Relationship Id="rId1" Type="http://schemas.openxmlformats.org/officeDocument/2006/relationships/tags" Target="../tags/tag2699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704.xml"/><Relationship Id="rId2" Type="http://schemas.openxmlformats.org/officeDocument/2006/relationships/tags" Target="../tags/tag2703.xml"/><Relationship Id="rId1" Type="http://schemas.openxmlformats.org/officeDocument/2006/relationships/tags" Target="../tags/tag2702.xml"/><Relationship Id="rId5" Type="http://schemas.openxmlformats.org/officeDocument/2006/relationships/hyperlink" Target="http://finitetransfom.sourceforge.net/" TargetMode="Externa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2707.xml"/><Relationship Id="rId2" Type="http://schemas.openxmlformats.org/officeDocument/2006/relationships/tags" Target="../tags/tag2706.xml"/><Relationship Id="rId1" Type="http://schemas.openxmlformats.org/officeDocument/2006/relationships/tags" Target="../tags/tag2705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715.xml"/><Relationship Id="rId13" Type="http://schemas.openxmlformats.org/officeDocument/2006/relationships/tags" Target="../tags/tag2720.xml"/><Relationship Id="rId3" Type="http://schemas.openxmlformats.org/officeDocument/2006/relationships/tags" Target="../tags/tag2710.xml"/><Relationship Id="rId7" Type="http://schemas.openxmlformats.org/officeDocument/2006/relationships/tags" Target="../tags/tag2714.xml"/><Relationship Id="rId12" Type="http://schemas.openxmlformats.org/officeDocument/2006/relationships/tags" Target="../tags/tag2719.xml"/><Relationship Id="rId2" Type="http://schemas.openxmlformats.org/officeDocument/2006/relationships/tags" Target="../tags/tag2709.xml"/><Relationship Id="rId16" Type="http://schemas.openxmlformats.org/officeDocument/2006/relationships/image" Target="../media/image7.tif"/><Relationship Id="rId1" Type="http://schemas.openxmlformats.org/officeDocument/2006/relationships/tags" Target="../tags/tag2708.xml"/><Relationship Id="rId6" Type="http://schemas.openxmlformats.org/officeDocument/2006/relationships/tags" Target="../tags/tag2713.xml"/><Relationship Id="rId11" Type="http://schemas.openxmlformats.org/officeDocument/2006/relationships/tags" Target="../tags/tag2718.xml"/><Relationship Id="rId5" Type="http://schemas.openxmlformats.org/officeDocument/2006/relationships/tags" Target="../tags/tag2712.xml"/><Relationship Id="rId15" Type="http://schemas.openxmlformats.org/officeDocument/2006/relationships/image" Target="../media/image6.tif"/><Relationship Id="rId10" Type="http://schemas.openxmlformats.org/officeDocument/2006/relationships/tags" Target="../tags/tag2717.xml"/><Relationship Id="rId4" Type="http://schemas.openxmlformats.org/officeDocument/2006/relationships/tags" Target="../tags/tag2711.xml"/><Relationship Id="rId9" Type="http://schemas.openxmlformats.org/officeDocument/2006/relationships/tags" Target="../tags/tag2716.xml"/><Relationship Id="rId14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723.xml"/><Relationship Id="rId2" Type="http://schemas.openxmlformats.org/officeDocument/2006/relationships/tags" Target="../tags/tag2722.xml"/><Relationship Id="rId1" Type="http://schemas.openxmlformats.org/officeDocument/2006/relationships/tags" Target="../tags/tag2721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2726.xml"/><Relationship Id="rId2" Type="http://schemas.openxmlformats.org/officeDocument/2006/relationships/tags" Target="../tags/tag2725.xml"/><Relationship Id="rId1" Type="http://schemas.openxmlformats.org/officeDocument/2006/relationships/tags" Target="../tags/tag2724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2734.xml"/><Relationship Id="rId3" Type="http://schemas.openxmlformats.org/officeDocument/2006/relationships/tags" Target="../tags/tag2729.xml"/><Relationship Id="rId7" Type="http://schemas.openxmlformats.org/officeDocument/2006/relationships/tags" Target="../tags/tag2733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728.xml"/><Relationship Id="rId1" Type="http://schemas.openxmlformats.org/officeDocument/2006/relationships/tags" Target="../tags/tag2727.xml"/><Relationship Id="rId6" Type="http://schemas.openxmlformats.org/officeDocument/2006/relationships/tags" Target="../tags/tag2732.xml"/><Relationship Id="rId11" Type="http://schemas.openxmlformats.org/officeDocument/2006/relationships/tags" Target="../tags/tag2737.xml"/><Relationship Id="rId5" Type="http://schemas.openxmlformats.org/officeDocument/2006/relationships/tags" Target="../tags/tag2731.xml"/><Relationship Id="rId10" Type="http://schemas.openxmlformats.org/officeDocument/2006/relationships/tags" Target="../tags/tag2736.xml"/><Relationship Id="rId4" Type="http://schemas.openxmlformats.org/officeDocument/2006/relationships/tags" Target="../tags/tag2730.xml"/><Relationship Id="rId9" Type="http://schemas.openxmlformats.org/officeDocument/2006/relationships/tags" Target="../tags/tag273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2745.xml"/><Relationship Id="rId13" Type="http://schemas.openxmlformats.org/officeDocument/2006/relationships/tags" Target="../tags/tag2750.xml"/><Relationship Id="rId18" Type="http://schemas.openxmlformats.org/officeDocument/2006/relationships/tags" Target="../tags/tag2755.xml"/><Relationship Id="rId26" Type="http://schemas.openxmlformats.org/officeDocument/2006/relationships/tags" Target="../tags/tag2763.xml"/><Relationship Id="rId39" Type="http://schemas.openxmlformats.org/officeDocument/2006/relationships/tags" Target="../tags/tag2776.xml"/><Relationship Id="rId3" Type="http://schemas.openxmlformats.org/officeDocument/2006/relationships/tags" Target="../tags/tag2740.xml"/><Relationship Id="rId21" Type="http://schemas.openxmlformats.org/officeDocument/2006/relationships/tags" Target="../tags/tag2758.xml"/><Relationship Id="rId34" Type="http://schemas.openxmlformats.org/officeDocument/2006/relationships/tags" Target="../tags/tag2771.xml"/><Relationship Id="rId7" Type="http://schemas.openxmlformats.org/officeDocument/2006/relationships/tags" Target="../tags/tag2744.xml"/><Relationship Id="rId12" Type="http://schemas.openxmlformats.org/officeDocument/2006/relationships/tags" Target="../tags/tag2749.xml"/><Relationship Id="rId17" Type="http://schemas.openxmlformats.org/officeDocument/2006/relationships/tags" Target="../tags/tag2754.xml"/><Relationship Id="rId25" Type="http://schemas.openxmlformats.org/officeDocument/2006/relationships/tags" Target="../tags/tag2762.xml"/><Relationship Id="rId33" Type="http://schemas.openxmlformats.org/officeDocument/2006/relationships/tags" Target="../tags/tag2770.xml"/><Relationship Id="rId38" Type="http://schemas.openxmlformats.org/officeDocument/2006/relationships/tags" Target="../tags/tag2775.xml"/><Relationship Id="rId2" Type="http://schemas.openxmlformats.org/officeDocument/2006/relationships/tags" Target="../tags/tag2739.xml"/><Relationship Id="rId16" Type="http://schemas.openxmlformats.org/officeDocument/2006/relationships/tags" Target="../tags/tag2753.xml"/><Relationship Id="rId20" Type="http://schemas.openxmlformats.org/officeDocument/2006/relationships/tags" Target="../tags/tag2757.xml"/><Relationship Id="rId29" Type="http://schemas.openxmlformats.org/officeDocument/2006/relationships/tags" Target="../tags/tag2766.xml"/><Relationship Id="rId41" Type="http://schemas.openxmlformats.org/officeDocument/2006/relationships/slideLayout" Target="../slideLayouts/slideLayout6.xml"/><Relationship Id="rId1" Type="http://schemas.openxmlformats.org/officeDocument/2006/relationships/tags" Target="../tags/tag2738.xml"/><Relationship Id="rId6" Type="http://schemas.openxmlformats.org/officeDocument/2006/relationships/tags" Target="../tags/tag2743.xml"/><Relationship Id="rId11" Type="http://schemas.openxmlformats.org/officeDocument/2006/relationships/tags" Target="../tags/tag2748.xml"/><Relationship Id="rId24" Type="http://schemas.openxmlformats.org/officeDocument/2006/relationships/tags" Target="../tags/tag2761.xml"/><Relationship Id="rId32" Type="http://schemas.openxmlformats.org/officeDocument/2006/relationships/tags" Target="../tags/tag2769.xml"/><Relationship Id="rId37" Type="http://schemas.openxmlformats.org/officeDocument/2006/relationships/tags" Target="../tags/tag2774.xml"/><Relationship Id="rId40" Type="http://schemas.openxmlformats.org/officeDocument/2006/relationships/tags" Target="../tags/tag2777.xml"/><Relationship Id="rId5" Type="http://schemas.openxmlformats.org/officeDocument/2006/relationships/tags" Target="../tags/tag2742.xml"/><Relationship Id="rId15" Type="http://schemas.openxmlformats.org/officeDocument/2006/relationships/tags" Target="../tags/tag2752.xml"/><Relationship Id="rId23" Type="http://schemas.openxmlformats.org/officeDocument/2006/relationships/tags" Target="../tags/tag2760.xml"/><Relationship Id="rId28" Type="http://schemas.openxmlformats.org/officeDocument/2006/relationships/tags" Target="../tags/tag2765.xml"/><Relationship Id="rId36" Type="http://schemas.openxmlformats.org/officeDocument/2006/relationships/tags" Target="../tags/tag2773.xml"/><Relationship Id="rId10" Type="http://schemas.openxmlformats.org/officeDocument/2006/relationships/tags" Target="../tags/tag2747.xml"/><Relationship Id="rId19" Type="http://schemas.openxmlformats.org/officeDocument/2006/relationships/tags" Target="../tags/tag2756.xml"/><Relationship Id="rId31" Type="http://schemas.openxmlformats.org/officeDocument/2006/relationships/tags" Target="../tags/tag2768.xml"/><Relationship Id="rId4" Type="http://schemas.openxmlformats.org/officeDocument/2006/relationships/tags" Target="../tags/tag2741.xml"/><Relationship Id="rId9" Type="http://schemas.openxmlformats.org/officeDocument/2006/relationships/tags" Target="../tags/tag2746.xml"/><Relationship Id="rId14" Type="http://schemas.openxmlformats.org/officeDocument/2006/relationships/tags" Target="../tags/tag2751.xml"/><Relationship Id="rId22" Type="http://schemas.openxmlformats.org/officeDocument/2006/relationships/tags" Target="../tags/tag2759.xml"/><Relationship Id="rId27" Type="http://schemas.openxmlformats.org/officeDocument/2006/relationships/tags" Target="../tags/tag2764.xml"/><Relationship Id="rId30" Type="http://schemas.openxmlformats.org/officeDocument/2006/relationships/tags" Target="../tags/tag2767.xml"/><Relationship Id="rId35" Type="http://schemas.openxmlformats.org/officeDocument/2006/relationships/tags" Target="../tags/tag277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2785.xml"/><Relationship Id="rId13" Type="http://schemas.openxmlformats.org/officeDocument/2006/relationships/tags" Target="../tags/tag2790.xml"/><Relationship Id="rId18" Type="http://schemas.openxmlformats.org/officeDocument/2006/relationships/tags" Target="../tags/tag2795.xml"/><Relationship Id="rId26" Type="http://schemas.openxmlformats.org/officeDocument/2006/relationships/tags" Target="../tags/tag2803.xml"/><Relationship Id="rId39" Type="http://schemas.openxmlformats.org/officeDocument/2006/relationships/tags" Target="../tags/tag2816.xml"/><Relationship Id="rId3" Type="http://schemas.openxmlformats.org/officeDocument/2006/relationships/tags" Target="../tags/tag2780.xml"/><Relationship Id="rId21" Type="http://schemas.openxmlformats.org/officeDocument/2006/relationships/tags" Target="../tags/tag2798.xml"/><Relationship Id="rId34" Type="http://schemas.openxmlformats.org/officeDocument/2006/relationships/tags" Target="../tags/tag2811.xml"/><Relationship Id="rId7" Type="http://schemas.openxmlformats.org/officeDocument/2006/relationships/tags" Target="../tags/tag2784.xml"/><Relationship Id="rId12" Type="http://schemas.openxmlformats.org/officeDocument/2006/relationships/tags" Target="../tags/tag2789.xml"/><Relationship Id="rId17" Type="http://schemas.openxmlformats.org/officeDocument/2006/relationships/tags" Target="../tags/tag2794.xml"/><Relationship Id="rId25" Type="http://schemas.openxmlformats.org/officeDocument/2006/relationships/tags" Target="../tags/tag2802.xml"/><Relationship Id="rId33" Type="http://schemas.openxmlformats.org/officeDocument/2006/relationships/tags" Target="../tags/tag2810.xml"/><Relationship Id="rId38" Type="http://schemas.openxmlformats.org/officeDocument/2006/relationships/tags" Target="../tags/tag2815.xml"/><Relationship Id="rId2" Type="http://schemas.openxmlformats.org/officeDocument/2006/relationships/tags" Target="../tags/tag2779.xml"/><Relationship Id="rId16" Type="http://schemas.openxmlformats.org/officeDocument/2006/relationships/tags" Target="../tags/tag2793.xml"/><Relationship Id="rId20" Type="http://schemas.openxmlformats.org/officeDocument/2006/relationships/tags" Target="../tags/tag2797.xml"/><Relationship Id="rId29" Type="http://schemas.openxmlformats.org/officeDocument/2006/relationships/tags" Target="../tags/tag2806.xml"/><Relationship Id="rId41" Type="http://schemas.openxmlformats.org/officeDocument/2006/relationships/slideLayout" Target="../slideLayouts/slideLayout6.xml"/><Relationship Id="rId1" Type="http://schemas.openxmlformats.org/officeDocument/2006/relationships/tags" Target="../tags/tag2778.xml"/><Relationship Id="rId6" Type="http://schemas.openxmlformats.org/officeDocument/2006/relationships/tags" Target="../tags/tag2783.xml"/><Relationship Id="rId11" Type="http://schemas.openxmlformats.org/officeDocument/2006/relationships/tags" Target="../tags/tag2788.xml"/><Relationship Id="rId24" Type="http://schemas.openxmlformats.org/officeDocument/2006/relationships/tags" Target="../tags/tag2801.xml"/><Relationship Id="rId32" Type="http://schemas.openxmlformats.org/officeDocument/2006/relationships/tags" Target="../tags/tag2809.xml"/><Relationship Id="rId37" Type="http://schemas.openxmlformats.org/officeDocument/2006/relationships/tags" Target="../tags/tag2814.xml"/><Relationship Id="rId40" Type="http://schemas.openxmlformats.org/officeDocument/2006/relationships/tags" Target="../tags/tag2817.xml"/><Relationship Id="rId5" Type="http://schemas.openxmlformats.org/officeDocument/2006/relationships/tags" Target="../tags/tag2782.xml"/><Relationship Id="rId15" Type="http://schemas.openxmlformats.org/officeDocument/2006/relationships/tags" Target="../tags/tag2792.xml"/><Relationship Id="rId23" Type="http://schemas.openxmlformats.org/officeDocument/2006/relationships/tags" Target="../tags/tag2800.xml"/><Relationship Id="rId28" Type="http://schemas.openxmlformats.org/officeDocument/2006/relationships/tags" Target="../tags/tag2805.xml"/><Relationship Id="rId36" Type="http://schemas.openxmlformats.org/officeDocument/2006/relationships/tags" Target="../tags/tag2813.xml"/><Relationship Id="rId10" Type="http://schemas.openxmlformats.org/officeDocument/2006/relationships/tags" Target="../tags/tag2787.xml"/><Relationship Id="rId19" Type="http://schemas.openxmlformats.org/officeDocument/2006/relationships/tags" Target="../tags/tag2796.xml"/><Relationship Id="rId31" Type="http://schemas.openxmlformats.org/officeDocument/2006/relationships/tags" Target="../tags/tag2808.xml"/><Relationship Id="rId4" Type="http://schemas.openxmlformats.org/officeDocument/2006/relationships/tags" Target="../tags/tag2781.xml"/><Relationship Id="rId9" Type="http://schemas.openxmlformats.org/officeDocument/2006/relationships/tags" Target="../tags/tag2786.xml"/><Relationship Id="rId14" Type="http://schemas.openxmlformats.org/officeDocument/2006/relationships/tags" Target="../tags/tag2791.xml"/><Relationship Id="rId22" Type="http://schemas.openxmlformats.org/officeDocument/2006/relationships/tags" Target="../tags/tag2799.xml"/><Relationship Id="rId27" Type="http://schemas.openxmlformats.org/officeDocument/2006/relationships/tags" Target="../tags/tag2804.xml"/><Relationship Id="rId30" Type="http://schemas.openxmlformats.org/officeDocument/2006/relationships/tags" Target="../tags/tag2807.xml"/><Relationship Id="rId35" Type="http://schemas.openxmlformats.org/officeDocument/2006/relationships/tags" Target="../tags/tag28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2820.xml"/><Relationship Id="rId2" Type="http://schemas.openxmlformats.org/officeDocument/2006/relationships/tags" Target="../tags/tag2819.xml"/><Relationship Id="rId1" Type="http://schemas.openxmlformats.org/officeDocument/2006/relationships/tags" Target="../tags/tag2818.xml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2823.xml"/><Relationship Id="rId2" Type="http://schemas.openxmlformats.org/officeDocument/2006/relationships/tags" Target="../tags/tag2822.xml"/><Relationship Id="rId1" Type="http://schemas.openxmlformats.org/officeDocument/2006/relationships/tags" Target="../tags/tag2821.xml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tags" Target="../tags/tag2836.xml"/><Relationship Id="rId18" Type="http://schemas.openxmlformats.org/officeDocument/2006/relationships/tags" Target="../tags/tag2841.xml"/><Relationship Id="rId26" Type="http://schemas.openxmlformats.org/officeDocument/2006/relationships/tags" Target="../tags/tag2849.xml"/><Relationship Id="rId39" Type="http://schemas.openxmlformats.org/officeDocument/2006/relationships/tags" Target="../tags/tag2862.xml"/><Relationship Id="rId21" Type="http://schemas.openxmlformats.org/officeDocument/2006/relationships/tags" Target="../tags/tag2844.xml"/><Relationship Id="rId34" Type="http://schemas.openxmlformats.org/officeDocument/2006/relationships/tags" Target="../tags/tag2857.xml"/><Relationship Id="rId42" Type="http://schemas.openxmlformats.org/officeDocument/2006/relationships/tags" Target="../tags/tag2865.xml"/><Relationship Id="rId47" Type="http://schemas.openxmlformats.org/officeDocument/2006/relationships/tags" Target="../tags/tag2870.xml"/><Relationship Id="rId50" Type="http://schemas.openxmlformats.org/officeDocument/2006/relationships/tags" Target="../tags/tag2873.xml"/><Relationship Id="rId55" Type="http://schemas.openxmlformats.org/officeDocument/2006/relationships/tags" Target="../tags/tag2878.xml"/><Relationship Id="rId63" Type="http://schemas.openxmlformats.org/officeDocument/2006/relationships/tags" Target="../tags/tag2886.xml"/><Relationship Id="rId68" Type="http://schemas.openxmlformats.org/officeDocument/2006/relationships/tags" Target="../tags/tag2891.xml"/><Relationship Id="rId76" Type="http://schemas.openxmlformats.org/officeDocument/2006/relationships/tags" Target="../tags/tag2899.xml"/><Relationship Id="rId7" Type="http://schemas.openxmlformats.org/officeDocument/2006/relationships/tags" Target="../tags/tag2830.xml"/><Relationship Id="rId71" Type="http://schemas.openxmlformats.org/officeDocument/2006/relationships/tags" Target="../tags/tag2894.xml"/><Relationship Id="rId2" Type="http://schemas.openxmlformats.org/officeDocument/2006/relationships/tags" Target="../tags/tag2825.xml"/><Relationship Id="rId16" Type="http://schemas.openxmlformats.org/officeDocument/2006/relationships/tags" Target="../tags/tag2839.xml"/><Relationship Id="rId29" Type="http://schemas.openxmlformats.org/officeDocument/2006/relationships/tags" Target="../tags/tag2852.xml"/><Relationship Id="rId11" Type="http://schemas.openxmlformats.org/officeDocument/2006/relationships/tags" Target="../tags/tag2834.xml"/><Relationship Id="rId24" Type="http://schemas.openxmlformats.org/officeDocument/2006/relationships/tags" Target="../tags/tag2847.xml"/><Relationship Id="rId32" Type="http://schemas.openxmlformats.org/officeDocument/2006/relationships/tags" Target="../tags/tag2855.xml"/><Relationship Id="rId37" Type="http://schemas.openxmlformats.org/officeDocument/2006/relationships/tags" Target="../tags/tag2860.xml"/><Relationship Id="rId40" Type="http://schemas.openxmlformats.org/officeDocument/2006/relationships/tags" Target="../tags/tag2863.xml"/><Relationship Id="rId45" Type="http://schemas.openxmlformats.org/officeDocument/2006/relationships/tags" Target="../tags/tag2868.xml"/><Relationship Id="rId53" Type="http://schemas.openxmlformats.org/officeDocument/2006/relationships/tags" Target="../tags/tag2876.xml"/><Relationship Id="rId58" Type="http://schemas.openxmlformats.org/officeDocument/2006/relationships/tags" Target="../tags/tag2881.xml"/><Relationship Id="rId66" Type="http://schemas.openxmlformats.org/officeDocument/2006/relationships/tags" Target="../tags/tag2889.xml"/><Relationship Id="rId74" Type="http://schemas.openxmlformats.org/officeDocument/2006/relationships/tags" Target="../tags/tag2897.xml"/><Relationship Id="rId79" Type="http://schemas.openxmlformats.org/officeDocument/2006/relationships/tags" Target="../tags/tag2902.xml"/><Relationship Id="rId5" Type="http://schemas.openxmlformats.org/officeDocument/2006/relationships/tags" Target="../tags/tag2828.xml"/><Relationship Id="rId61" Type="http://schemas.openxmlformats.org/officeDocument/2006/relationships/tags" Target="../tags/tag2884.xml"/><Relationship Id="rId82" Type="http://schemas.openxmlformats.org/officeDocument/2006/relationships/slideLayout" Target="../slideLayouts/slideLayout6.xml"/><Relationship Id="rId10" Type="http://schemas.openxmlformats.org/officeDocument/2006/relationships/tags" Target="../tags/tag2833.xml"/><Relationship Id="rId19" Type="http://schemas.openxmlformats.org/officeDocument/2006/relationships/tags" Target="../tags/tag2842.xml"/><Relationship Id="rId31" Type="http://schemas.openxmlformats.org/officeDocument/2006/relationships/tags" Target="../tags/tag2854.xml"/><Relationship Id="rId44" Type="http://schemas.openxmlformats.org/officeDocument/2006/relationships/tags" Target="../tags/tag2867.xml"/><Relationship Id="rId52" Type="http://schemas.openxmlformats.org/officeDocument/2006/relationships/tags" Target="../tags/tag2875.xml"/><Relationship Id="rId60" Type="http://schemas.openxmlformats.org/officeDocument/2006/relationships/tags" Target="../tags/tag2883.xml"/><Relationship Id="rId65" Type="http://schemas.openxmlformats.org/officeDocument/2006/relationships/tags" Target="../tags/tag2888.xml"/><Relationship Id="rId73" Type="http://schemas.openxmlformats.org/officeDocument/2006/relationships/tags" Target="../tags/tag2896.xml"/><Relationship Id="rId78" Type="http://schemas.openxmlformats.org/officeDocument/2006/relationships/tags" Target="../tags/tag2901.xml"/><Relationship Id="rId81" Type="http://schemas.openxmlformats.org/officeDocument/2006/relationships/tags" Target="../tags/tag2904.xml"/><Relationship Id="rId4" Type="http://schemas.openxmlformats.org/officeDocument/2006/relationships/tags" Target="../tags/tag2827.xml"/><Relationship Id="rId9" Type="http://schemas.openxmlformats.org/officeDocument/2006/relationships/tags" Target="../tags/tag2832.xml"/><Relationship Id="rId14" Type="http://schemas.openxmlformats.org/officeDocument/2006/relationships/tags" Target="../tags/tag2837.xml"/><Relationship Id="rId22" Type="http://schemas.openxmlformats.org/officeDocument/2006/relationships/tags" Target="../tags/tag2845.xml"/><Relationship Id="rId27" Type="http://schemas.openxmlformats.org/officeDocument/2006/relationships/tags" Target="../tags/tag2850.xml"/><Relationship Id="rId30" Type="http://schemas.openxmlformats.org/officeDocument/2006/relationships/tags" Target="../tags/tag2853.xml"/><Relationship Id="rId35" Type="http://schemas.openxmlformats.org/officeDocument/2006/relationships/tags" Target="../tags/tag2858.xml"/><Relationship Id="rId43" Type="http://schemas.openxmlformats.org/officeDocument/2006/relationships/tags" Target="../tags/tag2866.xml"/><Relationship Id="rId48" Type="http://schemas.openxmlformats.org/officeDocument/2006/relationships/tags" Target="../tags/tag2871.xml"/><Relationship Id="rId56" Type="http://schemas.openxmlformats.org/officeDocument/2006/relationships/tags" Target="../tags/tag2879.xml"/><Relationship Id="rId64" Type="http://schemas.openxmlformats.org/officeDocument/2006/relationships/tags" Target="../tags/tag2887.xml"/><Relationship Id="rId69" Type="http://schemas.openxmlformats.org/officeDocument/2006/relationships/tags" Target="../tags/tag2892.xml"/><Relationship Id="rId77" Type="http://schemas.openxmlformats.org/officeDocument/2006/relationships/tags" Target="../tags/tag2900.xml"/><Relationship Id="rId8" Type="http://schemas.openxmlformats.org/officeDocument/2006/relationships/tags" Target="../tags/tag2831.xml"/><Relationship Id="rId51" Type="http://schemas.openxmlformats.org/officeDocument/2006/relationships/tags" Target="../tags/tag2874.xml"/><Relationship Id="rId72" Type="http://schemas.openxmlformats.org/officeDocument/2006/relationships/tags" Target="../tags/tag2895.xml"/><Relationship Id="rId80" Type="http://schemas.openxmlformats.org/officeDocument/2006/relationships/tags" Target="../tags/tag2903.xml"/><Relationship Id="rId3" Type="http://schemas.openxmlformats.org/officeDocument/2006/relationships/tags" Target="../tags/tag2826.xml"/><Relationship Id="rId12" Type="http://schemas.openxmlformats.org/officeDocument/2006/relationships/tags" Target="../tags/tag2835.xml"/><Relationship Id="rId17" Type="http://schemas.openxmlformats.org/officeDocument/2006/relationships/tags" Target="../tags/tag2840.xml"/><Relationship Id="rId25" Type="http://schemas.openxmlformats.org/officeDocument/2006/relationships/tags" Target="../tags/tag2848.xml"/><Relationship Id="rId33" Type="http://schemas.openxmlformats.org/officeDocument/2006/relationships/tags" Target="../tags/tag2856.xml"/><Relationship Id="rId38" Type="http://schemas.openxmlformats.org/officeDocument/2006/relationships/tags" Target="../tags/tag2861.xml"/><Relationship Id="rId46" Type="http://schemas.openxmlformats.org/officeDocument/2006/relationships/tags" Target="../tags/tag2869.xml"/><Relationship Id="rId59" Type="http://schemas.openxmlformats.org/officeDocument/2006/relationships/tags" Target="../tags/tag2882.xml"/><Relationship Id="rId67" Type="http://schemas.openxmlformats.org/officeDocument/2006/relationships/tags" Target="../tags/tag2890.xml"/><Relationship Id="rId20" Type="http://schemas.openxmlformats.org/officeDocument/2006/relationships/tags" Target="../tags/tag2843.xml"/><Relationship Id="rId41" Type="http://schemas.openxmlformats.org/officeDocument/2006/relationships/tags" Target="../tags/tag2864.xml"/><Relationship Id="rId54" Type="http://schemas.openxmlformats.org/officeDocument/2006/relationships/tags" Target="../tags/tag2877.xml"/><Relationship Id="rId62" Type="http://schemas.openxmlformats.org/officeDocument/2006/relationships/tags" Target="../tags/tag2885.xml"/><Relationship Id="rId70" Type="http://schemas.openxmlformats.org/officeDocument/2006/relationships/tags" Target="../tags/tag2893.xml"/><Relationship Id="rId75" Type="http://schemas.openxmlformats.org/officeDocument/2006/relationships/tags" Target="../tags/tag2898.xml"/><Relationship Id="rId1" Type="http://schemas.openxmlformats.org/officeDocument/2006/relationships/tags" Target="../tags/tag2824.xml"/><Relationship Id="rId6" Type="http://schemas.openxmlformats.org/officeDocument/2006/relationships/tags" Target="../tags/tag2829.xml"/><Relationship Id="rId15" Type="http://schemas.openxmlformats.org/officeDocument/2006/relationships/tags" Target="../tags/tag2838.xml"/><Relationship Id="rId23" Type="http://schemas.openxmlformats.org/officeDocument/2006/relationships/tags" Target="../tags/tag2846.xml"/><Relationship Id="rId28" Type="http://schemas.openxmlformats.org/officeDocument/2006/relationships/tags" Target="../tags/tag2851.xml"/><Relationship Id="rId36" Type="http://schemas.openxmlformats.org/officeDocument/2006/relationships/tags" Target="../tags/tag2859.xml"/><Relationship Id="rId49" Type="http://schemas.openxmlformats.org/officeDocument/2006/relationships/tags" Target="../tags/tag2872.xml"/><Relationship Id="rId57" Type="http://schemas.openxmlformats.org/officeDocument/2006/relationships/tags" Target="../tags/tag28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907.xml"/><Relationship Id="rId2" Type="http://schemas.openxmlformats.org/officeDocument/2006/relationships/tags" Target="../tags/tag2906.xml"/><Relationship Id="rId1" Type="http://schemas.openxmlformats.org/officeDocument/2006/relationships/tags" Target="../tags/tag2905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17" Type="http://schemas.openxmlformats.org/officeDocument/2006/relationships/tags" Target="../tags/tag3024.xml"/><Relationship Id="rId21" Type="http://schemas.openxmlformats.org/officeDocument/2006/relationships/tags" Target="../tags/tag2928.xml"/><Relationship Id="rId42" Type="http://schemas.openxmlformats.org/officeDocument/2006/relationships/tags" Target="../tags/tag2949.xml"/><Relationship Id="rId63" Type="http://schemas.openxmlformats.org/officeDocument/2006/relationships/tags" Target="../tags/tag2970.xml"/><Relationship Id="rId84" Type="http://schemas.openxmlformats.org/officeDocument/2006/relationships/tags" Target="../tags/tag2991.xml"/><Relationship Id="rId138" Type="http://schemas.openxmlformats.org/officeDocument/2006/relationships/tags" Target="../tags/tag3045.xml"/><Relationship Id="rId159" Type="http://schemas.openxmlformats.org/officeDocument/2006/relationships/tags" Target="../tags/tag3066.xml"/><Relationship Id="rId170" Type="http://schemas.openxmlformats.org/officeDocument/2006/relationships/tags" Target="../tags/tag3077.xml"/><Relationship Id="rId191" Type="http://schemas.openxmlformats.org/officeDocument/2006/relationships/tags" Target="../tags/tag3098.xml"/><Relationship Id="rId196" Type="http://schemas.openxmlformats.org/officeDocument/2006/relationships/tags" Target="../tags/tag3103.xml"/><Relationship Id="rId16" Type="http://schemas.openxmlformats.org/officeDocument/2006/relationships/tags" Target="../tags/tag2923.xml"/><Relationship Id="rId107" Type="http://schemas.openxmlformats.org/officeDocument/2006/relationships/tags" Target="../tags/tag3014.xml"/><Relationship Id="rId11" Type="http://schemas.openxmlformats.org/officeDocument/2006/relationships/tags" Target="../tags/tag2918.xml"/><Relationship Id="rId32" Type="http://schemas.openxmlformats.org/officeDocument/2006/relationships/tags" Target="../tags/tag2939.xml"/><Relationship Id="rId37" Type="http://schemas.openxmlformats.org/officeDocument/2006/relationships/tags" Target="../tags/tag2944.xml"/><Relationship Id="rId53" Type="http://schemas.openxmlformats.org/officeDocument/2006/relationships/tags" Target="../tags/tag2960.xml"/><Relationship Id="rId58" Type="http://schemas.openxmlformats.org/officeDocument/2006/relationships/tags" Target="../tags/tag2965.xml"/><Relationship Id="rId74" Type="http://schemas.openxmlformats.org/officeDocument/2006/relationships/tags" Target="../tags/tag2981.xml"/><Relationship Id="rId79" Type="http://schemas.openxmlformats.org/officeDocument/2006/relationships/tags" Target="../tags/tag2986.xml"/><Relationship Id="rId102" Type="http://schemas.openxmlformats.org/officeDocument/2006/relationships/tags" Target="../tags/tag3009.xml"/><Relationship Id="rId123" Type="http://schemas.openxmlformats.org/officeDocument/2006/relationships/tags" Target="../tags/tag3030.xml"/><Relationship Id="rId128" Type="http://schemas.openxmlformats.org/officeDocument/2006/relationships/tags" Target="../tags/tag3035.xml"/><Relationship Id="rId144" Type="http://schemas.openxmlformats.org/officeDocument/2006/relationships/tags" Target="../tags/tag3051.xml"/><Relationship Id="rId149" Type="http://schemas.openxmlformats.org/officeDocument/2006/relationships/tags" Target="../tags/tag3056.xml"/><Relationship Id="rId5" Type="http://schemas.openxmlformats.org/officeDocument/2006/relationships/tags" Target="../tags/tag2912.xml"/><Relationship Id="rId90" Type="http://schemas.openxmlformats.org/officeDocument/2006/relationships/tags" Target="../tags/tag2997.xml"/><Relationship Id="rId95" Type="http://schemas.openxmlformats.org/officeDocument/2006/relationships/tags" Target="../tags/tag3002.xml"/><Relationship Id="rId160" Type="http://schemas.openxmlformats.org/officeDocument/2006/relationships/tags" Target="../tags/tag3067.xml"/><Relationship Id="rId165" Type="http://schemas.openxmlformats.org/officeDocument/2006/relationships/tags" Target="../tags/tag3072.xml"/><Relationship Id="rId181" Type="http://schemas.openxmlformats.org/officeDocument/2006/relationships/tags" Target="../tags/tag3088.xml"/><Relationship Id="rId186" Type="http://schemas.openxmlformats.org/officeDocument/2006/relationships/tags" Target="../tags/tag3093.xml"/><Relationship Id="rId22" Type="http://schemas.openxmlformats.org/officeDocument/2006/relationships/tags" Target="../tags/tag2929.xml"/><Relationship Id="rId27" Type="http://schemas.openxmlformats.org/officeDocument/2006/relationships/tags" Target="../tags/tag2934.xml"/><Relationship Id="rId43" Type="http://schemas.openxmlformats.org/officeDocument/2006/relationships/tags" Target="../tags/tag2950.xml"/><Relationship Id="rId48" Type="http://schemas.openxmlformats.org/officeDocument/2006/relationships/tags" Target="../tags/tag2955.xml"/><Relationship Id="rId64" Type="http://schemas.openxmlformats.org/officeDocument/2006/relationships/tags" Target="../tags/tag2971.xml"/><Relationship Id="rId69" Type="http://schemas.openxmlformats.org/officeDocument/2006/relationships/tags" Target="../tags/tag2976.xml"/><Relationship Id="rId113" Type="http://schemas.openxmlformats.org/officeDocument/2006/relationships/tags" Target="../tags/tag3020.xml"/><Relationship Id="rId118" Type="http://schemas.openxmlformats.org/officeDocument/2006/relationships/tags" Target="../tags/tag3025.xml"/><Relationship Id="rId134" Type="http://schemas.openxmlformats.org/officeDocument/2006/relationships/tags" Target="../tags/tag3041.xml"/><Relationship Id="rId139" Type="http://schemas.openxmlformats.org/officeDocument/2006/relationships/tags" Target="../tags/tag3046.xml"/><Relationship Id="rId80" Type="http://schemas.openxmlformats.org/officeDocument/2006/relationships/tags" Target="../tags/tag2987.xml"/><Relationship Id="rId85" Type="http://schemas.openxmlformats.org/officeDocument/2006/relationships/tags" Target="../tags/tag2992.xml"/><Relationship Id="rId150" Type="http://schemas.openxmlformats.org/officeDocument/2006/relationships/tags" Target="../tags/tag3057.xml"/><Relationship Id="rId155" Type="http://schemas.openxmlformats.org/officeDocument/2006/relationships/tags" Target="../tags/tag3062.xml"/><Relationship Id="rId171" Type="http://schemas.openxmlformats.org/officeDocument/2006/relationships/tags" Target="../tags/tag3078.xml"/><Relationship Id="rId176" Type="http://schemas.openxmlformats.org/officeDocument/2006/relationships/tags" Target="../tags/tag3083.xml"/><Relationship Id="rId192" Type="http://schemas.openxmlformats.org/officeDocument/2006/relationships/tags" Target="../tags/tag3099.xml"/><Relationship Id="rId197" Type="http://schemas.openxmlformats.org/officeDocument/2006/relationships/tags" Target="../tags/tag3104.xml"/><Relationship Id="rId12" Type="http://schemas.openxmlformats.org/officeDocument/2006/relationships/tags" Target="../tags/tag2919.xml"/><Relationship Id="rId17" Type="http://schemas.openxmlformats.org/officeDocument/2006/relationships/tags" Target="../tags/tag2924.xml"/><Relationship Id="rId33" Type="http://schemas.openxmlformats.org/officeDocument/2006/relationships/tags" Target="../tags/tag2940.xml"/><Relationship Id="rId38" Type="http://schemas.openxmlformats.org/officeDocument/2006/relationships/tags" Target="../tags/tag2945.xml"/><Relationship Id="rId59" Type="http://schemas.openxmlformats.org/officeDocument/2006/relationships/tags" Target="../tags/tag2966.xml"/><Relationship Id="rId103" Type="http://schemas.openxmlformats.org/officeDocument/2006/relationships/tags" Target="../tags/tag3010.xml"/><Relationship Id="rId108" Type="http://schemas.openxmlformats.org/officeDocument/2006/relationships/tags" Target="../tags/tag3015.xml"/><Relationship Id="rId124" Type="http://schemas.openxmlformats.org/officeDocument/2006/relationships/tags" Target="../tags/tag3031.xml"/><Relationship Id="rId129" Type="http://schemas.openxmlformats.org/officeDocument/2006/relationships/tags" Target="../tags/tag3036.xml"/><Relationship Id="rId54" Type="http://schemas.openxmlformats.org/officeDocument/2006/relationships/tags" Target="../tags/tag2961.xml"/><Relationship Id="rId70" Type="http://schemas.openxmlformats.org/officeDocument/2006/relationships/tags" Target="../tags/tag2977.xml"/><Relationship Id="rId75" Type="http://schemas.openxmlformats.org/officeDocument/2006/relationships/tags" Target="../tags/tag2982.xml"/><Relationship Id="rId91" Type="http://schemas.openxmlformats.org/officeDocument/2006/relationships/tags" Target="../tags/tag2998.xml"/><Relationship Id="rId96" Type="http://schemas.openxmlformats.org/officeDocument/2006/relationships/tags" Target="../tags/tag3003.xml"/><Relationship Id="rId140" Type="http://schemas.openxmlformats.org/officeDocument/2006/relationships/tags" Target="../tags/tag3047.xml"/><Relationship Id="rId145" Type="http://schemas.openxmlformats.org/officeDocument/2006/relationships/tags" Target="../tags/tag3052.xml"/><Relationship Id="rId161" Type="http://schemas.openxmlformats.org/officeDocument/2006/relationships/tags" Target="../tags/tag3068.xml"/><Relationship Id="rId166" Type="http://schemas.openxmlformats.org/officeDocument/2006/relationships/tags" Target="../tags/tag3073.xml"/><Relationship Id="rId182" Type="http://schemas.openxmlformats.org/officeDocument/2006/relationships/tags" Target="../tags/tag3089.xml"/><Relationship Id="rId187" Type="http://schemas.openxmlformats.org/officeDocument/2006/relationships/tags" Target="../tags/tag3094.xml"/><Relationship Id="rId1" Type="http://schemas.openxmlformats.org/officeDocument/2006/relationships/tags" Target="../tags/tag2908.xml"/><Relationship Id="rId6" Type="http://schemas.openxmlformats.org/officeDocument/2006/relationships/tags" Target="../tags/tag2913.xml"/><Relationship Id="rId23" Type="http://schemas.openxmlformats.org/officeDocument/2006/relationships/tags" Target="../tags/tag2930.xml"/><Relationship Id="rId28" Type="http://schemas.openxmlformats.org/officeDocument/2006/relationships/tags" Target="../tags/tag2935.xml"/><Relationship Id="rId49" Type="http://schemas.openxmlformats.org/officeDocument/2006/relationships/tags" Target="../tags/tag2956.xml"/><Relationship Id="rId114" Type="http://schemas.openxmlformats.org/officeDocument/2006/relationships/tags" Target="../tags/tag3021.xml"/><Relationship Id="rId119" Type="http://schemas.openxmlformats.org/officeDocument/2006/relationships/tags" Target="../tags/tag3026.xml"/><Relationship Id="rId44" Type="http://schemas.openxmlformats.org/officeDocument/2006/relationships/tags" Target="../tags/tag2951.xml"/><Relationship Id="rId60" Type="http://schemas.openxmlformats.org/officeDocument/2006/relationships/tags" Target="../tags/tag2967.xml"/><Relationship Id="rId65" Type="http://schemas.openxmlformats.org/officeDocument/2006/relationships/tags" Target="../tags/tag2972.xml"/><Relationship Id="rId81" Type="http://schemas.openxmlformats.org/officeDocument/2006/relationships/tags" Target="../tags/tag2988.xml"/><Relationship Id="rId86" Type="http://schemas.openxmlformats.org/officeDocument/2006/relationships/tags" Target="../tags/tag2993.xml"/><Relationship Id="rId130" Type="http://schemas.openxmlformats.org/officeDocument/2006/relationships/tags" Target="../tags/tag3037.xml"/><Relationship Id="rId135" Type="http://schemas.openxmlformats.org/officeDocument/2006/relationships/tags" Target="../tags/tag3042.xml"/><Relationship Id="rId151" Type="http://schemas.openxmlformats.org/officeDocument/2006/relationships/tags" Target="../tags/tag3058.xml"/><Relationship Id="rId156" Type="http://schemas.openxmlformats.org/officeDocument/2006/relationships/tags" Target="../tags/tag3063.xml"/><Relationship Id="rId177" Type="http://schemas.openxmlformats.org/officeDocument/2006/relationships/tags" Target="../tags/tag3084.xml"/><Relationship Id="rId198" Type="http://schemas.openxmlformats.org/officeDocument/2006/relationships/tags" Target="../tags/tag3105.xml"/><Relationship Id="rId172" Type="http://schemas.openxmlformats.org/officeDocument/2006/relationships/tags" Target="../tags/tag3079.xml"/><Relationship Id="rId193" Type="http://schemas.openxmlformats.org/officeDocument/2006/relationships/tags" Target="../tags/tag3100.xml"/><Relationship Id="rId13" Type="http://schemas.openxmlformats.org/officeDocument/2006/relationships/tags" Target="../tags/tag2920.xml"/><Relationship Id="rId18" Type="http://schemas.openxmlformats.org/officeDocument/2006/relationships/tags" Target="../tags/tag2925.xml"/><Relationship Id="rId39" Type="http://schemas.openxmlformats.org/officeDocument/2006/relationships/tags" Target="../tags/tag2946.xml"/><Relationship Id="rId109" Type="http://schemas.openxmlformats.org/officeDocument/2006/relationships/tags" Target="../tags/tag3016.xml"/><Relationship Id="rId34" Type="http://schemas.openxmlformats.org/officeDocument/2006/relationships/tags" Target="../tags/tag2941.xml"/><Relationship Id="rId50" Type="http://schemas.openxmlformats.org/officeDocument/2006/relationships/tags" Target="../tags/tag2957.xml"/><Relationship Id="rId55" Type="http://schemas.openxmlformats.org/officeDocument/2006/relationships/tags" Target="../tags/tag2962.xml"/><Relationship Id="rId76" Type="http://schemas.openxmlformats.org/officeDocument/2006/relationships/tags" Target="../tags/tag2983.xml"/><Relationship Id="rId97" Type="http://schemas.openxmlformats.org/officeDocument/2006/relationships/tags" Target="../tags/tag3004.xml"/><Relationship Id="rId104" Type="http://schemas.openxmlformats.org/officeDocument/2006/relationships/tags" Target="../tags/tag3011.xml"/><Relationship Id="rId120" Type="http://schemas.openxmlformats.org/officeDocument/2006/relationships/tags" Target="../tags/tag3027.xml"/><Relationship Id="rId125" Type="http://schemas.openxmlformats.org/officeDocument/2006/relationships/tags" Target="../tags/tag3032.xml"/><Relationship Id="rId141" Type="http://schemas.openxmlformats.org/officeDocument/2006/relationships/tags" Target="../tags/tag3048.xml"/><Relationship Id="rId146" Type="http://schemas.openxmlformats.org/officeDocument/2006/relationships/tags" Target="../tags/tag3053.xml"/><Relationship Id="rId167" Type="http://schemas.openxmlformats.org/officeDocument/2006/relationships/tags" Target="../tags/tag3074.xml"/><Relationship Id="rId188" Type="http://schemas.openxmlformats.org/officeDocument/2006/relationships/tags" Target="../tags/tag3095.xml"/><Relationship Id="rId7" Type="http://schemas.openxmlformats.org/officeDocument/2006/relationships/tags" Target="../tags/tag2914.xml"/><Relationship Id="rId71" Type="http://schemas.openxmlformats.org/officeDocument/2006/relationships/tags" Target="../tags/tag2978.xml"/><Relationship Id="rId92" Type="http://schemas.openxmlformats.org/officeDocument/2006/relationships/tags" Target="../tags/tag2999.xml"/><Relationship Id="rId162" Type="http://schemas.openxmlformats.org/officeDocument/2006/relationships/tags" Target="../tags/tag3069.xml"/><Relationship Id="rId183" Type="http://schemas.openxmlformats.org/officeDocument/2006/relationships/tags" Target="../tags/tag3090.xml"/><Relationship Id="rId2" Type="http://schemas.openxmlformats.org/officeDocument/2006/relationships/tags" Target="../tags/tag2909.xml"/><Relationship Id="rId29" Type="http://schemas.openxmlformats.org/officeDocument/2006/relationships/tags" Target="../tags/tag2936.xml"/><Relationship Id="rId24" Type="http://schemas.openxmlformats.org/officeDocument/2006/relationships/tags" Target="../tags/tag2931.xml"/><Relationship Id="rId40" Type="http://schemas.openxmlformats.org/officeDocument/2006/relationships/tags" Target="../tags/tag2947.xml"/><Relationship Id="rId45" Type="http://schemas.openxmlformats.org/officeDocument/2006/relationships/tags" Target="../tags/tag2952.xml"/><Relationship Id="rId66" Type="http://schemas.openxmlformats.org/officeDocument/2006/relationships/tags" Target="../tags/tag2973.xml"/><Relationship Id="rId87" Type="http://schemas.openxmlformats.org/officeDocument/2006/relationships/tags" Target="../tags/tag2994.xml"/><Relationship Id="rId110" Type="http://schemas.openxmlformats.org/officeDocument/2006/relationships/tags" Target="../tags/tag3017.xml"/><Relationship Id="rId115" Type="http://schemas.openxmlformats.org/officeDocument/2006/relationships/tags" Target="../tags/tag3022.xml"/><Relationship Id="rId131" Type="http://schemas.openxmlformats.org/officeDocument/2006/relationships/tags" Target="../tags/tag3038.xml"/><Relationship Id="rId136" Type="http://schemas.openxmlformats.org/officeDocument/2006/relationships/tags" Target="../tags/tag3043.xml"/><Relationship Id="rId157" Type="http://schemas.openxmlformats.org/officeDocument/2006/relationships/tags" Target="../tags/tag3064.xml"/><Relationship Id="rId178" Type="http://schemas.openxmlformats.org/officeDocument/2006/relationships/tags" Target="../tags/tag3085.xml"/><Relationship Id="rId61" Type="http://schemas.openxmlformats.org/officeDocument/2006/relationships/tags" Target="../tags/tag2968.xml"/><Relationship Id="rId82" Type="http://schemas.openxmlformats.org/officeDocument/2006/relationships/tags" Target="../tags/tag2989.xml"/><Relationship Id="rId152" Type="http://schemas.openxmlformats.org/officeDocument/2006/relationships/tags" Target="../tags/tag3059.xml"/><Relationship Id="rId173" Type="http://schemas.openxmlformats.org/officeDocument/2006/relationships/tags" Target="../tags/tag3080.xml"/><Relationship Id="rId194" Type="http://schemas.openxmlformats.org/officeDocument/2006/relationships/tags" Target="../tags/tag3101.xml"/><Relationship Id="rId199" Type="http://schemas.openxmlformats.org/officeDocument/2006/relationships/slideLayout" Target="../slideLayouts/slideLayout6.xml"/><Relationship Id="rId19" Type="http://schemas.openxmlformats.org/officeDocument/2006/relationships/tags" Target="../tags/tag2926.xml"/><Relationship Id="rId14" Type="http://schemas.openxmlformats.org/officeDocument/2006/relationships/tags" Target="../tags/tag2921.xml"/><Relationship Id="rId30" Type="http://schemas.openxmlformats.org/officeDocument/2006/relationships/tags" Target="../tags/tag2937.xml"/><Relationship Id="rId35" Type="http://schemas.openxmlformats.org/officeDocument/2006/relationships/tags" Target="../tags/tag2942.xml"/><Relationship Id="rId56" Type="http://schemas.openxmlformats.org/officeDocument/2006/relationships/tags" Target="../tags/tag2963.xml"/><Relationship Id="rId77" Type="http://schemas.openxmlformats.org/officeDocument/2006/relationships/tags" Target="../tags/tag2984.xml"/><Relationship Id="rId100" Type="http://schemas.openxmlformats.org/officeDocument/2006/relationships/tags" Target="../tags/tag3007.xml"/><Relationship Id="rId105" Type="http://schemas.openxmlformats.org/officeDocument/2006/relationships/tags" Target="../tags/tag3012.xml"/><Relationship Id="rId126" Type="http://schemas.openxmlformats.org/officeDocument/2006/relationships/tags" Target="../tags/tag3033.xml"/><Relationship Id="rId147" Type="http://schemas.openxmlformats.org/officeDocument/2006/relationships/tags" Target="../tags/tag3054.xml"/><Relationship Id="rId168" Type="http://schemas.openxmlformats.org/officeDocument/2006/relationships/tags" Target="../tags/tag3075.xml"/><Relationship Id="rId8" Type="http://schemas.openxmlformats.org/officeDocument/2006/relationships/tags" Target="../tags/tag2915.xml"/><Relationship Id="rId51" Type="http://schemas.openxmlformats.org/officeDocument/2006/relationships/tags" Target="../tags/tag2958.xml"/><Relationship Id="rId72" Type="http://schemas.openxmlformats.org/officeDocument/2006/relationships/tags" Target="../tags/tag2979.xml"/><Relationship Id="rId93" Type="http://schemas.openxmlformats.org/officeDocument/2006/relationships/tags" Target="../tags/tag3000.xml"/><Relationship Id="rId98" Type="http://schemas.openxmlformats.org/officeDocument/2006/relationships/tags" Target="../tags/tag3005.xml"/><Relationship Id="rId121" Type="http://schemas.openxmlformats.org/officeDocument/2006/relationships/tags" Target="../tags/tag3028.xml"/><Relationship Id="rId142" Type="http://schemas.openxmlformats.org/officeDocument/2006/relationships/tags" Target="../tags/tag3049.xml"/><Relationship Id="rId163" Type="http://schemas.openxmlformats.org/officeDocument/2006/relationships/tags" Target="../tags/tag3070.xml"/><Relationship Id="rId184" Type="http://schemas.openxmlformats.org/officeDocument/2006/relationships/tags" Target="../tags/tag3091.xml"/><Relationship Id="rId189" Type="http://schemas.openxmlformats.org/officeDocument/2006/relationships/tags" Target="../tags/tag3096.xml"/><Relationship Id="rId3" Type="http://schemas.openxmlformats.org/officeDocument/2006/relationships/tags" Target="../tags/tag2910.xml"/><Relationship Id="rId25" Type="http://schemas.openxmlformats.org/officeDocument/2006/relationships/tags" Target="../tags/tag2932.xml"/><Relationship Id="rId46" Type="http://schemas.openxmlformats.org/officeDocument/2006/relationships/tags" Target="../tags/tag2953.xml"/><Relationship Id="rId67" Type="http://schemas.openxmlformats.org/officeDocument/2006/relationships/tags" Target="../tags/tag2974.xml"/><Relationship Id="rId116" Type="http://schemas.openxmlformats.org/officeDocument/2006/relationships/tags" Target="../tags/tag3023.xml"/><Relationship Id="rId137" Type="http://schemas.openxmlformats.org/officeDocument/2006/relationships/tags" Target="../tags/tag3044.xml"/><Relationship Id="rId158" Type="http://schemas.openxmlformats.org/officeDocument/2006/relationships/tags" Target="../tags/tag3065.xml"/><Relationship Id="rId20" Type="http://schemas.openxmlformats.org/officeDocument/2006/relationships/tags" Target="../tags/tag2927.xml"/><Relationship Id="rId41" Type="http://schemas.openxmlformats.org/officeDocument/2006/relationships/tags" Target="../tags/tag2948.xml"/><Relationship Id="rId62" Type="http://schemas.openxmlformats.org/officeDocument/2006/relationships/tags" Target="../tags/tag2969.xml"/><Relationship Id="rId83" Type="http://schemas.openxmlformats.org/officeDocument/2006/relationships/tags" Target="../tags/tag2990.xml"/><Relationship Id="rId88" Type="http://schemas.openxmlformats.org/officeDocument/2006/relationships/tags" Target="../tags/tag2995.xml"/><Relationship Id="rId111" Type="http://schemas.openxmlformats.org/officeDocument/2006/relationships/tags" Target="../tags/tag3018.xml"/><Relationship Id="rId132" Type="http://schemas.openxmlformats.org/officeDocument/2006/relationships/tags" Target="../tags/tag3039.xml"/><Relationship Id="rId153" Type="http://schemas.openxmlformats.org/officeDocument/2006/relationships/tags" Target="../tags/tag3060.xml"/><Relationship Id="rId174" Type="http://schemas.openxmlformats.org/officeDocument/2006/relationships/tags" Target="../tags/tag3081.xml"/><Relationship Id="rId179" Type="http://schemas.openxmlformats.org/officeDocument/2006/relationships/tags" Target="../tags/tag3086.xml"/><Relationship Id="rId195" Type="http://schemas.openxmlformats.org/officeDocument/2006/relationships/tags" Target="../tags/tag3102.xml"/><Relationship Id="rId190" Type="http://schemas.openxmlformats.org/officeDocument/2006/relationships/tags" Target="../tags/tag3097.xml"/><Relationship Id="rId15" Type="http://schemas.openxmlformats.org/officeDocument/2006/relationships/tags" Target="../tags/tag2922.xml"/><Relationship Id="rId36" Type="http://schemas.openxmlformats.org/officeDocument/2006/relationships/tags" Target="../tags/tag2943.xml"/><Relationship Id="rId57" Type="http://schemas.openxmlformats.org/officeDocument/2006/relationships/tags" Target="../tags/tag2964.xml"/><Relationship Id="rId106" Type="http://schemas.openxmlformats.org/officeDocument/2006/relationships/tags" Target="../tags/tag3013.xml"/><Relationship Id="rId127" Type="http://schemas.openxmlformats.org/officeDocument/2006/relationships/tags" Target="../tags/tag3034.xml"/><Relationship Id="rId10" Type="http://schemas.openxmlformats.org/officeDocument/2006/relationships/tags" Target="../tags/tag2917.xml"/><Relationship Id="rId31" Type="http://schemas.openxmlformats.org/officeDocument/2006/relationships/tags" Target="../tags/tag2938.xml"/><Relationship Id="rId52" Type="http://schemas.openxmlformats.org/officeDocument/2006/relationships/tags" Target="../tags/tag2959.xml"/><Relationship Id="rId73" Type="http://schemas.openxmlformats.org/officeDocument/2006/relationships/tags" Target="../tags/tag2980.xml"/><Relationship Id="rId78" Type="http://schemas.openxmlformats.org/officeDocument/2006/relationships/tags" Target="../tags/tag2985.xml"/><Relationship Id="rId94" Type="http://schemas.openxmlformats.org/officeDocument/2006/relationships/tags" Target="../tags/tag3001.xml"/><Relationship Id="rId99" Type="http://schemas.openxmlformats.org/officeDocument/2006/relationships/tags" Target="../tags/tag3006.xml"/><Relationship Id="rId101" Type="http://schemas.openxmlformats.org/officeDocument/2006/relationships/tags" Target="../tags/tag3008.xml"/><Relationship Id="rId122" Type="http://schemas.openxmlformats.org/officeDocument/2006/relationships/tags" Target="../tags/tag3029.xml"/><Relationship Id="rId143" Type="http://schemas.openxmlformats.org/officeDocument/2006/relationships/tags" Target="../tags/tag3050.xml"/><Relationship Id="rId148" Type="http://schemas.openxmlformats.org/officeDocument/2006/relationships/tags" Target="../tags/tag3055.xml"/><Relationship Id="rId164" Type="http://schemas.openxmlformats.org/officeDocument/2006/relationships/tags" Target="../tags/tag3071.xml"/><Relationship Id="rId169" Type="http://schemas.openxmlformats.org/officeDocument/2006/relationships/tags" Target="../tags/tag3076.xml"/><Relationship Id="rId185" Type="http://schemas.openxmlformats.org/officeDocument/2006/relationships/tags" Target="../tags/tag3092.xml"/><Relationship Id="rId4" Type="http://schemas.openxmlformats.org/officeDocument/2006/relationships/tags" Target="../tags/tag2911.xml"/><Relationship Id="rId9" Type="http://schemas.openxmlformats.org/officeDocument/2006/relationships/tags" Target="../tags/tag2916.xml"/><Relationship Id="rId180" Type="http://schemas.openxmlformats.org/officeDocument/2006/relationships/tags" Target="../tags/tag3087.xml"/><Relationship Id="rId26" Type="http://schemas.openxmlformats.org/officeDocument/2006/relationships/tags" Target="../tags/tag2933.xml"/><Relationship Id="rId47" Type="http://schemas.openxmlformats.org/officeDocument/2006/relationships/tags" Target="../tags/tag2954.xml"/><Relationship Id="rId68" Type="http://schemas.openxmlformats.org/officeDocument/2006/relationships/tags" Target="../tags/tag2975.xml"/><Relationship Id="rId89" Type="http://schemas.openxmlformats.org/officeDocument/2006/relationships/tags" Target="../tags/tag2996.xml"/><Relationship Id="rId112" Type="http://schemas.openxmlformats.org/officeDocument/2006/relationships/tags" Target="../tags/tag3019.xml"/><Relationship Id="rId133" Type="http://schemas.openxmlformats.org/officeDocument/2006/relationships/tags" Target="../tags/tag3040.xml"/><Relationship Id="rId154" Type="http://schemas.openxmlformats.org/officeDocument/2006/relationships/tags" Target="../tags/tag3061.xml"/><Relationship Id="rId175" Type="http://schemas.openxmlformats.org/officeDocument/2006/relationships/tags" Target="../tags/tag308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3112.xml"/><Relationship Id="rId13" Type="http://schemas.openxmlformats.org/officeDocument/2006/relationships/oleObject" Target="../embeddings/oleObject2.bin"/><Relationship Id="rId3" Type="http://schemas.openxmlformats.org/officeDocument/2006/relationships/tags" Target="../tags/tag3107.xml"/><Relationship Id="rId7" Type="http://schemas.openxmlformats.org/officeDocument/2006/relationships/tags" Target="../tags/tag311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106.xml"/><Relationship Id="rId1" Type="http://schemas.openxmlformats.org/officeDocument/2006/relationships/vmlDrawing" Target="../drawings/vmlDrawing2.vml"/><Relationship Id="rId6" Type="http://schemas.openxmlformats.org/officeDocument/2006/relationships/tags" Target="../tags/tag3110.xml"/><Relationship Id="rId11" Type="http://schemas.openxmlformats.org/officeDocument/2006/relationships/tags" Target="../tags/tag3115.xml"/><Relationship Id="rId5" Type="http://schemas.openxmlformats.org/officeDocument/2006/relationships/tags" Target="../tags/tag3109.xml"/><Relationship Id="rId15" Type="http://schemas.openxmlformats.org/officeDocument/2006/relationships/image" Target="../media/image9.jpeg"/><Relationship Id="rId10" Type="http://schemas.openxmlformats.org/officeDocument/2006/relationships/tags" Target="../tags/tag3114.xml"/><Relationship Id="rId4" Type="http://schemas.openxmlformats.org/officeDocument/2006/relationships/tags" Target="../tags/tag3108.xml"/><Relationship Id="rId9" Type="http://schemas.openxmlformats.org/officeDocument/2006/relationships/tags" Target="../tags/tag3113.xml"/><Relationship Id="rId14" Type="http://schemas.openxmlformats.org/officeDocument/2006/relationships/image" Target="../media/image8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tags" Target="../tags/tag3117.xml"/><Relationship Id="rId7" Type="http://schemas.openxmlformats.org/officeDocument/2006/relationships/oleObject" Target="../embeddings/oleObject3.bin"/><Relationship Id="rId2" Type="http://schemas.openxmlformats.org/officeDocument/2006/relationships/tags" Target="../tags/tag3116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19.xml"/><Relationship Id="rId4" Type="http://schemas.openxmlformats.org/officeDocument/2006/relationships/tags" Target="../tags/tag3118.xml"/><Relationship Id="rId9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3122.xml"/><Relationship Id="rId2" Type="http://schemas.openxmlformats.org/officeDocument/2006/relationships/tags" Target="../tags/tag3121.xml"/><Relationship Id="rId1" Type="http://schemas.openxmlformats.org/officeDocument/2006/relationships/tags" Target="../tags/tag3120.xml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3130.xml"/><Relationship Id="rId13" Type="http://schemas.openxmlformats.org/officeDocument/2006/relationships/tags" Target="../tags/tag3135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3125.xml"/><Relationship Id="rId7" Type="http://schemas.openxmlformats.org/officeDocument/2006/relationships/tags" Target="../tags/tag3129.xml"/><Relationship Id="rId12" Type="http://schemas.openxmlformats.org/officeDocument/2006/relationships/tags" Target="../tags/tag3134.xml"/><Relationship Id="rId17" Type="http://schemas.openxmlformats.org/officeDocument/2006/relationships/tags" Target="../tags/tag3139.xml"/><Relationship Id="rId2" Type="http://schemas.openxmlformats.org/officeDocument/2006/relationships/tags" Target="../tags/tag3124.xml"/><Relationship Id="rId16" Type="http://schemas.openxmlformats.org/officeDocument/2006/relationships/tags" Target="../tags/tag3138.xml"/><Relationship Id="rId20" Type="http://schemas.openxmlformats.org/officeDocument/2006/relationships/image" Target="../media/image13.jpeg"/><Relationship Id="rId1" Type="http://schemas.openxmlformats.org/officeDocument/2006/relationships/tags" Target="../tags/tag3123.xml"/><Relationship Id="rId6" Type="http://schemas.openxmlformats.org/officeDocument/2006/relationships/tags" Target="../tags/tag3128.xml"/><Relationship Id="rId11" Type="http://schemas.openxmlformats.org/officeDocument/2006/relationships/tags" Target="../tags/tag3133.xml"/><Relationship Id="rId5" Type="http://schemas.openxmlformats.org/officeDocument/2006/relationships/tags" Target="../tags/tag3127.xml"/><Relationship Id="rId15" Type="http://schemas.openxmlformats.org/officeDocument/2006/relationships/tags" Target="../tags/tag3137.xml"/><Relationship Id="rId10" Type="http://schemas.openxmlformats.org/officeDocument/2006/relationships/tags" Target="../tags/tag3132.xml"/><Relationship Id="rId19" Type="http://schemas.openxmlformats.org/officeDocument/2006/relationships/image" Target="../media/image12.jpeg"/><Relationship Id="rId4" Type="http://schemas.openxmlformats.org/officeDocument/2006/relationships/tags" Target="../tags/tag3126.xml"/><Relationship Id="rId9" Type="http://schemas.openxmlformats.org/officeDocument/2006/relationships/tags" Target="../tags/tag3131.xml"/><Relationship Id="rId14" Type="http://schemas.openxmlformats.org/officeDocument/2006/relationships/tags" Target="../tags/tag313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3142.xml"/><Relationship Id="rId2" Type="http://schemas.openxmlformats.org/officeDocument/2006/relationships/tags" Target="../tags/tag3141.xml"/><Relationship Id="rId1" Type="http://schemas.openxmlformats.org/officeDocument/2006/relationships/tags" Target="../tags/tag3140.xml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3145.xml"/><Relationship Id="rId2" Type="http://schemas.openxmlformats.org/officeDocument/2006/relationships/tags" Target="../tags/tag3144.xml"/><Relationship Id="rId1" Type="http://schemas.openxmlformats.org/officeDocument/2006/relationships/tags" Target="../tags/tag3143.xml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3148.xml"/><Relationship Id="rId7" Type="http://schemas.openxmlformats.org/officeDocument/2006/relationships/image" Target="../media/image14.jpg"/><Relationship Id="rId2" Type="http://schemas.openxmlformats.org/officeDocument/2006/relationships/tags" Target="../tags/tag3147.xml"/><Relationship Id="rId1" Type="http://schemas.openxmlformats.org/officeDocument/2006/relationships/tags" Target="../tags/tag314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150.xml"/><Relationship Id="rId4" Type="http://schemas.openxmlformats.org/officeDocument/2006/relationships/tags" Target="../tags/tag3149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153.xml"/><Relationship Id="rId7" Type="http://schemas.openxmlformats.org/officeDocument/2006/relationships/tags" Target="../tags/tag3157.xml"/><Relationship Id="rId2" Type="http://schemas.openxmlformats.org/officeDocument/2006/relationships/tags" Target="../tags/tag3152.xml"/><Relationship Id="rId1" Type="http://schemas.openxmlformats.org/officeDocument/2006/relationships/tags" Target="../tags/tag3151.xml"/><Relationship Id="rId6" Type="http://schemas.openxmlformats.org/officeDocument/2006/relationships/tags" Target="../tags/tag3156.xml"/><Relationship Id="rId5" Type="http://schemas.openxmlformats.org/officeDocument/2006/relationships/tags" Target="../tags/tag3155.xml"/><Relationship Id="rId4" Type="http://schemas.openxmlformats.org/officeDocument/2006/relationships/tags" Target="../tags/tag3154.xml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3160.xml"/><Relationship Id="rId2" Type="http://schemas.openxmlformats.org/officeDocument/2006/relationships/tags" Target="../tags/tag3159.xml"/><Relationship Id="rId1" Type="http://schemas.openxmlformats.org/officeDocument/2006/relationships/tags" Target="../tags/tag3158.xml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3163.xml"/><Relationship Id="rId2" Type="http://schemas.openxmlformats.org/officeDocument/2006/relationships/tags" Target="../tags/tag3162.xml"/><Relationship Id="rId1" Type="http://schemas.openxmlformats.org/officeDocument/2006/relationships/tags" Target="../tags/tag3161.xml"/><Relationship Id="rId4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3171.xml"/><Relationship Id="rId13" Type="http://schemas.openxmlformats.org/officeDocument/2006/relationships/tags" Target="../tags/tag3176.xml"/><Relationship Id="rId18" Type="http://schemas.openxmlformats.org/officeDocument/2006/relationships/tags" Target="../tags/tag3181.xml"/><Relationship Id="rId3" Type="http://schemas.openxmlformats.org/officeDocument/2006/relationships/tags" Target="../tags/tag3166.xml"/><Relationship Id="rId21" Type="http://schemas.openxmlformats.org/officeDocument/2006/relationships/slideLayout" Target="../slideLayouts/slideLayout12.xml"/><Relationship Id="rId7" Type="http://schemas.openxmlformats.org/officeDocument/2006/relationships/tags" Target="../tags/tag3170.xml"/><Relationship Id="rId12" Type="http://schemas.openxmlformats.org/officeDocument/2006/relationships/tags" Target="../tags/tag3175.xml"/><Relationship Id="rId17" Type="http://schemas.openxmlformats.org/officeDocument/2006/relationships/tags" Target="../tags/tag3180.xml"/><Relationship Id="rId2" Type="http://schemas.openxmlformats.org/officeDocument/2006/relationships/tags" Target="../tags/tag3165.xml"/><Relationship Id="rId16" Type="http://schemas.openxmlformats.org/officeDocument/2006/relationships/tags" Target="../tags/tag3179.xml"/><Relationship Id="rId20" Type="http://schemas.openxmlformats.org/officeDocument/2006/relationships/tags" Target="../tags/tag3183.xml"/><Relationship Id="rId1" Type="http://schemas.openxmlformats.org/officeDocument/2006/relationships/tags" Target="../tags/tag3164.xml"/><Relationship Id="rId6" Type="http://schemas.openxmlformats.org/officeDocument/2006/relationships/tags" Target="../tags/tag3169.xml"/><Relationship Id="rId11" Type="http://schemas.openxmlformats.org/officeDocument/2006/relationships/tags" Target="../tags/tag3174.xml"/><Relationship Id="rId24" Type="http://schemas.openxmlformats.org/officeDocument/2006/relationships/image" Target="../media/image17.png"/><Relationship Id="rId5" Type="http://schemas.openxmlformats.org/officeDocument/2006/relationships/tags" Target="../tags/tag3168.xml"/><Relationship Id="rId15" Type="http://schemas.openxmlformats.org/officeDocument/2006/relationships/tags" Target="../tags/tag3178.xml"/><Relationship Id="rId23" Type="http://schemas.openxmlformats.org/officeDocument/2006/relationships/image" Target="../media/image16.png"/><Relationship Id="rId10" Type="http://schemas.openxmlformats.org/officeDocument/2006/relationships/tags" Target="../tags/tag3173.xml"/><Relationship Id="rId19" Type="http://schemas.openxmlformats.org/officeDocument/2006/relationships/tags" Target="../tags/tag3182.xml"/><Relationship Id="rId4" Type="http://schemas.openxmlformats.org/officeDocument/2006/relationships/tags" Target="../tags/tag3167.xml"/><Relationship Id="rId9" Type="http://schemas.openxmlformats.org/officeDocument/2006/relationships/tags" Target="../tags/tag3172.xml"/><Relationship Id="rId14" Type="http://schemas.openxmlformats.org/officeDocument/2006/relationships/tags" Target="../tags/tag3177.xml"/><Relationship Id="rId22" Type="http://schemas.openxmlformats.org/officeDocument/2006/relationships/notesSlide" Target="../notesSlides/notesSlide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3191.xml"/><Relationship Id="rId13" Type="http://schemas.openxmlformats.org/officeDocument/2006/relationships/tags" Target="../tags/tag3196.xml"/><Relationship Id="rId3" Type="http://schemas.openxmlformats.org/officeDocument/2006/relationships/tags" Target="../tags/tag3186.xml"/><Relationship Id="rId7" Type="http://schemas.openxmlformats.org/officeDocument/2006/relationships/tags" Target="../tags/tag3190.xml"/><Relationship Id="rId12" Type="http://schemas.openxmlformats.org/officeDocument/2006/relationships/tags" Target="../tags/tag3195.xml"/><Relationship Id="rId17" Type="http://schemas.openxmlformats.org/officeDocument/2006/relationships/image" Target="../media/image18.png"/><Relationship Id="rId2" Type="http://schemas.openxmlformats.org/officeDocument/2006/relationships/tags" Target="../tags/tag3185.xml"/><Relationship Id="rId16" Type="http://schemas.openxmlformats.org/officeDocument/2006/relationships/image" Target="../media/image16.png"/><Relationship Id="rId1" Type="http://schemas.openxmlformats.org/officeDocument/2006/relationships/tags" Target="../tags/tag3184.xml"/><Relationship Id="rId6" Type="http://schemas.openxmlformats.org/officeDocument/2006/relationships/tags" Target="../tags/tag3189.xml"/><Relationship Id="rId11" Type="http://schemas.openxmlformats.org/officeDocument/2006/relationships/tags" Target="../tags/tag3194.xml"/><Relationship Id="rId5" Type="http://schemas.openxmlformats.org/officeDocument/2006/relationships/tags" Target="../tags/tag3188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3193.xml"/><Relationship Id="rId4" Type="http://schemas.openxmlformats.org/officeDocument/2006/relationships/tags" Target="../tags/tag3187.xml"/><Relationship Id="rId9" Type="http://schemas.openxmlformats.org/officeDocument/2006/relationships/tags" Target="../tags/tag3192.xml"/><Relationship Id="rId14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3199.xml"/><Relationship Id="rId2" Type="http://schemas.openxmlformats.org/officeDocument/2006/relationships/tags" Target="../tags/tag3198.xml"/><Relationship Id="rId1" Type="http://schemas.openxmlformats.org/officeDocument/2006/relationships/tags" Target="../tags/tag3197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3202.xml"/><Relationship Id="rId2" Type="http://schemas.openxmlformats.org/officeDocument/2006/relationships/tags" Target="../tags/tag3201.xml"/><Relationship Id="rId1" Type="http://schemas.openxmlformats.org/officeDocument/2006/relationships/tags" Target="../tags/tag320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0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3206.xml"/><Relationship Id="rId2" Type="http://schemas.openxmlformats.org/officeDocument/2006/relationships/tags" Target="../tags/tag3205.xml"/><Relationship Id="rId1" Type="http://schemas.openxmlformats.org/officeDocument/2006/relationships/tags" Target="../tags/tag3204.xml"/><Relationship Id="rId4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3214.xml"/><Relationship Id="rId13" Type="http://schemas.openxmlformats.org/officeDocument/2006/relationships/tags" Target="../tags/tag3219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3209.xml"/><Relationship Id="rId7" Type="http://schemas.openxmlformats.org/officeDocument/2006/relationships/tags" Target="../tags/tag3213.xml"/><Relationship Id="rId12" Type="http://schemas.openxmlformats.org/officeDocument/2006/relationships/tags" Target="../tags/tag321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208.xml"/><Relationship Id="rId16" Type="http://schemas.openxmlformats.org/officeDocument/2006/relationships/tags" Target="../tags/tag3222.xml"/><Relationship Id="rId20" Type="http://schemas.openxmlformats.org/officeDocument/2006/relationships/image" Target="../media/image20.png"/><Relationship Id="rId1" Type="http://schemas.openxmlformats.org/officeDocument/2006/relationships/tags" Target="../tags/tag3207.xml"/><Relationship Id="rId6" Type="http://schemas.openxmlformats.org/officeDocument/2006/relationships/tags" Target="../tags/tag3212.xml"/><Relationship Id="rId11" Type="http://schemas.openxmlformats.org/officeDocument/2006/relationships/tags" Target="../tags/tag3217.xml"/><Relationship Id="rId5" Type="http://schemas.openxmlformats.org/officeDocument/2006/relationships/tags" Target="../tags/tag3211.xml"/><Relationship Id="rId15" Type="http://schemas.openxmlformats.org/officeDocument/2006/relationships/tags" Target="../tags/tag3221.xml"/><Relationship Id="rId10" Type="http://schemas.openxmlformats.org/officeDocument/2006/relationships/tags" Target="../tags/tag3216.xml"/><Relationship Id="rId19" Type="http://schemas.openxmlformats.org/officeDocument/2006/relationships/image" Target="../media/image19.png"/><Relationship Id="rId4" Type="http://schemas.openxmlformats.org/officeDocument/2006/relationships/tags" Target="../tags/tag3210.xml"/><Relationship Id="rId9" Type="http://schemas.openxmlformats.org/officeDocument/2006/relationships/tags" Target="../tags/tag3215.xml"/><Relationship Id="rId14" Type="http://schemas.openxmlformats.org/officeDocument/2006/relationships/tags" Target="../tags/tag3220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323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225.xml"/><Relationship Id="rId7" Type="http://schemas.openxmlformats.org/officeDocument/2006/relationships/tags" Target="../tags/tag3229.xml"/><Relationship Id="rId12" Type="http://schemas.openxmlformats.org/officeDocument/2006/relationships/tags" Target="../tags/tag3234.xml"/><Relationship Id="rId17" Type="http://schemas.openxmlformats.org/officeDocument/2006/relationships/image" Target="../media/image23.png"/><Relationship Id="rId2" Type="http://schemas.openxmlformats.org/officeDocument/2006/relationships/tags" Target="../tags/tag3224.xml"/><Relationship Id="rId16" Type="http://schemas.openxmlformats.org/officeDocument/2006/relationships/image" Target="../media/image22.png"/><Relationship Id="rId1" Type="http://schemas.openxmlformats.org/officeDocument/2006/relationships/tags" Target="../tags/tag3223.xml"/><Relationship Id="rId6" Type="http://schemas.openxmlformats.org/officeDocument/2006/relationships/tags" Target="../tags/tag3228.xml"/><Relationship Id="rId11" Type="http://schemas.openxmlformats.org/officeDocument/2006/relationships/tags" Target="../tags/tag3233.xml"/><Relationship Id="rId5" Type="http://schemas.openxmlformats.org/officeDocument/2006/relationships/tags" Target="../tags/tag3227.xml"/><Relationship Id="rId15" Type="http://schemas.openxmlformats.org/officeDocument/2006/relationships/image" Target="../media/image21.png"/><Relationship Id="rId10" Type="http://schemas.openxmlformats.org/officeDocument/2006/relationships/tags" Target="../tags/tag3232.xml"/><Relationship Id="rId4" Type="http://schemas.openxmlformats.org/officeDocument/2006/relationships/tags" Target="../tags/tag3226.xml"/><Relationship Id="rId9" Type="http://schemas.openxmlformats.org/officeDocument/2006/relationships/tags" Target="../tags/tag3231.xml"/><Relationship Id="rId14" Type="http://schemas.openxmlformats.org/officeDocument/2006/relationships/notesSlide" Target="../notesSlides/notesSlide6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3242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3237.xml"/><Relationship Id="rId7" Type="http://schemas.openxmlformats.org/officeDocument/2006/relationships/tags" Target="../tags/tag324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236.xml"/><Relationship Id="rId16" Type="http://schemas.openxmlformats.org/officeDocument/2006/relationships/image" Target="../media/image24.jpg"/><Relationship Id="rId1" Type="http://schemas.openxmlformats.org/officeDocument/2006/relationships/tags" Target="../tags/tag3235.xml"/><Relationship Id="rId6" Type="http://schemas.openxmlformats.org/officeDocument/2006/relationships/tags" Target="../tags/tag3240.xml"/><Relationship Id="rId11" Type="http://schemas.openxmlformats.org/officeDocument/2006/relationships/tags" Target="../tags/tag3245.xml"/><Relationship Id="rId5" Type="http://schemas.openxmlformats.org/officeDocument/2006/relationships/tags" Target="../tags/tag3239.xml"/><Relationship Id="rId15" Type="http://schemas.openxmlformats.org/officeDocument/2006/relationships/image" Target="../media/image22.png"/><Relationship Id="rId10" Type="http://schemas.openxmlformats.org/officeDocument/2006/relationships/tags" Target="../tags/tag3244.xml"/><Relationship Id="rId4" Type="http://schemas.openxmlformats.org/officeDocument/2006/relationships/tags" Target="../tags/tag3238.xml"/><Relationship Id="rId9" Type="http://schemas.openxmlformats.org/officeDocument/2006/relationships/tags" Target="../tags/tag3243.xml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3248.xml"/><Relationship Id="rId2" Type="http://schemas.openxmlformats.org/officeDocument/2006/relationships/tags" Target="../tags/tag3247.xml"/><Relationship Id="rId1" Type="http://schemas.openxmlformats.org/officeDocument/2006/relationships/tags" Target="../tags/tag3246.xml"/><Relationship Id="rId4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3251.xml"/><Relationship Id="rId2" Type="http://schemas.openxmlformats.org/officeDocument/2006/relationships/tags" Target="../tags/tag3250.xml"/><Relationship Id="rId1" Type="http://schemas.openxmlformats.org/officeDocument/2006/relationships/tags" Target="../tags/tag3249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60.xml"/><Relationship Id="rId117" Type="http://schemas.openxmlformats.org/officeDocument/2006/relationships/tags" Target="../tags/tag151.xml"/><Relationship Id="rId21" Type="http://schemas.openxmlformats.org/officeDocument/2006/relationships/tags" Target="../tags/tag55.xml"/><Relationship Id="rId42" Type="http://schemas.openxmlformats.org/officeDocument/2006/relationships/tags" Target="../tags/tag76.xml"/><Relationship Id="rId47" Type="http://schemas.openxmlformats.org/officeDocument/2006/relationships/tags" Target="../tags/tag81.xml"/><Relationship Id="rId63" Type="http://schemas.openxmlformats.org/officeDocument/2006/relationships/tags" Target="../tags/tag97.xml"/><Relationship Id="rId68" Type="http://schemas.openxmlformats.org/officeDocument/2006/relationships/tags" Target="../tags/tag102.xml"/><Relationship Id="rId84" Type="http://schemas.openxmlformats.org/officeDocument/2006/relationships/tags" Target="../tags/tag118.xml"/><Relationship Id="rId89" Type="http://schemas.openxmlformats.org/officeDocument/2006/relationships/tags" Target="../tags/tag123.xml"/><Relationship Id="rId112" Type="http://schemas.openxmlformats.org/officeDocument/2006/relationships/tags" Target="../tags/tag146.xml"/><Relationship Id="rId133" Type="http://schemas.openxmlformats.org/officeDocument/2006/relationships/tags" Target="../tags/tag167.xml"/><Relationship Id="rId138" Type="http://schemas.openxmlformats.org/officeDocument/2006/relationships/tags" Target="../tags/tag172.xml"/><Relationship Id="rId16" Type="http://schemas.openxmlformats.org/officeDocument/2006/relationships/tags" Target="../tags/tag50.xml"/><Relationship Id="rId107" Type="http://schemas.openxmlformats.org/officeDocument/2006/relationships/tags" Target="../tags/tag141.xml"/><Relationship Id="rId11" Type="http://schemas.openxmlformats.org/officeDocument/2006/relationships/tags" Target="../tags/tag45.xml"/><Relationship Id="rId32" Type="http://schemas.openxmlformats.org/officeDocument/2006/relationships/tags" Target="../tags/tag66.xml"/><Relationship Id="rId37" Type="http://schemas.openxmlformats.org/officeDocument/2006/relationships/tags" Target="../tags/tag71.xml"/><Relationship Id="rId53" Type="http://schemas.openxmlformats.org/officeDocument/2006/relationships/tags" Target="../tags/tag87.xml"/><Relationship Id="rId58" Type="http://schemas.openxmlformats.org/officeDocument/2006/relationships/tags" Target="../tags/tag92.xml"/><Relationship Id="rId74" Type="http://schemas.openxmlformats.org/officeDocument/2006/relationships/tags" Target="../tags/tag108.xml"/><Relationship Id="rId79" Type="http://schemas.openxmlformats.org/officeDocument/2006/relationships/tags" Target="../tags/tag113.xml"/><Relationship Id="rId102" Type="http://schemas.openxmlformats.org/officeDocument/2006/relationships/tags" Target="../tags/tag136.xml"/><Relationship Id="rId123" Type="http://schemas.openxmlformats.org/officeDocument/2006/relationships/tags" Target="../tags/tag157.xml"/><Relationship Id="rId128" Type="http://schemas.openxmlformats.org/officeDocument/2006/relationships/tags" Target="../tags/tag162.xml"/><Relationship Id="rId144" Type="http://schemas.openxmlformats.org/officeDocument/2006/relationships/tags" Target="../tags/tag178.xml"/><Relationship Id="rId5" Type="http://schemas.openxmlformats.org/officeDocument/2006/relationships/tags" Target="../tags/tag39.xml"/><Relationship Id="rId90" Type="http://schemas.openxmlformats.org/officeDocument/2006/relationships/tags" Target="../tags/tag124.xml"/><Relationship Id="rId95" Type="http://schemas.openxmlformats.org/officeDocument/2006/relationships/tags" Target="../tags/tag129.xml"/><Relationship Id="rId22" Type="http://schemas.openxmlformats.org/officeDocument/2006/relationships/tags" Target="../tags/tag56.xml"/><Relationship Id="rId27" Type="http://schemas.openxmlformats.org/officeDocument/2006/relationships/tags" Target="../tags/tag61.xml"/><Relationship Id="rId43" Type="http://schemas.openxmlformats.org/officeDocument/2006/relationships/tags" Target="../tags/tag77.xml"/><Relationship Id="rId48" Type="http://schemas.openxmlformats.org/officeDocument/2006/relationships/tags" Target="../tags/tag82.xml"/><Relationship Id="rId64" Type="http://schemas.openxmlformats.org/officeDocument/2006/relationships/tags" Target="../tags/tag98.xml"/><Relationship Id="rId69" Type="http://schemas.openxmlformats.org/officeDocument/2006/relationships/tags" Target="../tags/tag103.xml"/><Relationship Id="rId113" Type="http://schemas.openxmlformats.org/officeDocument/2006/relationships/tags" Target="../tags/tag147.xml"/><Relationship Id="rId118" Type="http://schemas.openxmlformats.org/officeDocument/2006/relationships/tags" Target="../tags/tag152.xml"/><Relationship Id="rId134" Type="http://schemas.openxmlformats.org/officeDocument/2006/relationships/tags" Target="../tags/tag168.xml"/><Relationship Id="rId139" Type="http://schemas.openxmlformats.org/officeDocument/2006/relationships/tags" Target="../tags/tag173.xml"/><Relationship Id="rId80" Type="http://schemas.openxmlformats.org/officeDocument/2006/relationships/tags" Target="../tags/tag114.xml"/><Relationship Id="rId85" Type="http://schemas.openxmlformats.org/officeDocument/2006/relationships/tags" Target="../tags/tag119.xml"/><Relationship Id="rId3" Type="http://schemas.openxmlformats.org/officeDocument/2006/relationships/tags" Target="../tags/tag37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tags" Target="../tags/tag59.xml"/><Relationship Id="rId33" Type="http://schemas.openxmlformats.org/officeDocument/2006/relationships/tags" Target="../tags/tag67.xml"/><Relationship Id="rId38" Type="http://schemas.openxmlformats.org/officeDocument/2006/relationships/tags" Target="../tags/tag72.xml"/><Relationship Id="rId46" Type="http://schemas.openxmlformats.org/officeDocument/2006/relationships/tags" Target="../tags/tag80.xml"/><Relationship Id="rId59" Type="http://schemas.openxmlformats.org/officeDocument/2006/relationships/tags" Target="../tags/tag93.xml"/><Relationship Id="rId67" Type="http://schemas.openxmlformats.org/officeDocument/2006/relationships/tags" Target="../tags/tag101.xml"/><Relationship Id="rId103" Type="http://schemas.openxmlformats.org/officeDocument/2006/relationships/tags" Target="../tags/tag137.xml"/><Relationship Id="rId108" Type="http://schemas.openxmlformats.org/officeDocument/2006/relationships/tags" Target="../tags/tag142.xml"/><Relationship Id="rId116" Type="http://schemas.openxmlformats.org/officeDocument/2006/relationships/tags" Target="../tags/tag150.xml"/><Relationship Id="rId124" Type="http://schemas.openxmlformats.org/officeDocument/2006/relationships/tags" Target="../tags/tag158.xml"/><Relationship Id="rId129" Type="http://schemas.openxmlformats.org/officeDocument/2006/relationships/tags" Target="../tags/tag163.xml"/><Relationship Id="rId137" Type="http://schemas.openxmlformats.org/officeDocument/2006/relationships/tags" Target="../tags/tag171.xml"/><Relationship Id="rId20" Type="http://schemas.openxmlformats.org/officeDocument/2006/relationships/tags" Target="../tags/tag54.xml"/><Relationship Id="rId41" Type="http://schemas.openxmlformats.org/officeDocument/2006/relationships/tags" Target="../tags/tag75.xml"/><Relationship Id="rId54" Type="http://schemas.openxmlformats.org/officeDocument/2006/relationships/tags" Target="../tags/tag88.xml"/><Relationship Id="rId62" Type="http://schemas.openxmlformats.org/officeDocument/2006/relationships/tags" Target="../tags/tag96.xml"/><Relationship Id="rId70" Type="http://schemas.openxmlformats.org/officeDocument/2006/relationships/tags" Target="../tags/tag104.xml"/><Relationship Id="rId75" Type="http://schemas.openxmlformats.org/officeDocument/2006/relationships/tags" Target="../tags/tag109.xml"/><Relationship Id="rId83" Type="http://schemas.openxmlformats.org/officeDocument/2006/relationships/tags" Target="../tags/tag117.xml"/><Relationship Id="rId88" Type="http://schemas.openxmlformats.org/officeDocument/2006/relationships/tags" Target="../tags/tag122.xml"/><Relationship Id="rId91" Type="http://schemas.openxmlformats.org/officeDocument/2006/relationships/tags" Target="../tags/tag125.xml"/><Relationship Id="rId96" Type="http://schemas.openxmlformats.org/officeDocument/2006/relationships/tags" Target="../tags/tag130.xml"/><Relationship Id="rId111" Type="http://schemas.openxmlformats.org/officeDocument/2006/relationships/tags" Target="../tags/tag145.xml"/><Relationship Id="rId132" Type="http://schemas.openxmlformats.org/officeDocument/2006/relationships/tags" Target="../tags/tag166.xml"/><Relationship Id="rId140" Type="http://schemas.openxmlformats.org/officeDocument/2006/relationships/tags" Target="../tags/tag174.xml"/><Relationship Id="rId145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28" Type="http://schemas.openxmlformats.org/officeDocument/2006/relationships/tags" Target="../tags/tag62.xml"/><Relationship Id="rId36" Type="http://schemas.openxmlformats.org/officeDocument/2006/relationships/tags" Target="../tags/tag70.xml"/><Relationship Id="rId49" Type="http://schemas.openxmlformats.org/officeDocument/2006/relationships/tags" Target="../tags/tag83.xml"/><Relationship Id="rId57" Type="http://schemas.openxmlformats.org/officeDocument/2006/relationships/tags" Target="../tags/tag91.xml"/><Relationship Id="rId106" Type="http://schemas.openxmlformats.org/officeDocument/2006/relationships/tags" Target="../tags/tag140.xml"/><Relationship Id="rId114" Type="http://schemas.openxmlformats.org/officeDocument/2006/relationships/tags" Target="../tags/tag148.xml"/><Relationship Id="rId119" Type="http://schemas.openxmlformats.org/officeDocument/2006/relationships/tags" Target="../tags/tag153.xml"/><Relationship Id="rId127" Type="http://schemas.openxmlformats.org/officeDocument/2006/relationships/tags" Target="../tags/tag161.xml"/><Relationship Id="rId10" Type="http://schemas.openxmlformats.org/officeDocument/2006/relationships/tags" Target="../tags/tag44.xml"/><Relationship Id="rId31" Type="http://schemas.openxmlformats.org/officeDocument/2006/relationships/tags" Target="../tags/tag65.xml"/><Relationship Id="rId44" Type="http://schemas.openxmlformats.org/officeDocument/2006/relationships/tags" Target="../tags/tag78.xml"/><Relationship Id="rId52" Type="http://schemas.openxmlformats.org/officeDocument/2006/relationships/tags" Target="../tags/tag86.xml"/><Relationship Id="rId60" Type="http://schemas.openxmlformats.org/officeDocument/2006/relationships/tags" Target="../tags/tag94.xml"/><Relationship Id="rId65" Type="http://schemas.openxmlformats.org/officeDocument/2006/relationships/tags" Target="../tags/tag99.xml"/><Relationship Id="rId73" Type="http://schemas.openxmlformats.org/officeDocument/2006/relationships/tags" Target="../tags/tag107.xml"/><Relationship Id="rId78" Type="http://schemas.openxmlformats.org/officeDocument/2006/relationships/tags" Target="../tags/tag112.xml"/><Relationship Id="rId81" Type="http://schemas.openxmlformats.org/officeDocument/2006/relationships/tags" Target="../tags/tag115.xml"/><Relationship Id="rId86" Type="http://schemas.openxmlformats.org/officeDocument/2006/relationships/tags" Target="../tags/tag120.xml"/><Relationship Id="rId94" Type="http://schemas.openxmlformats.org/officeDocument/2006/relationships/tags" Target="../tags/tag128.xml"/><Relationship Id="rId99" Type="http://schemas.openxmlformats.org/officeDocument/2006/relationships/tags" Target="../tags/tag133.xml"/><Relationship Id="rId101" Type="http://schemas.openxmlformats.org/officeDocument/2006/relationships/tags" Target="../tags/tag135.xml"/><Relationship Id="rId122" Type="http://schemas.openxmlformats.org/officeDocument/2006/relationships/tags" Target="../tags/tag156.xml"/><Relationship Id="rId130" Type="http://schemas.openxmlformats.org/officeDocument/2006/relationships/tags" Target="../tags/tag164.xml"/><Relationship Id="rId135" Type="http://schemas.openxmlformats.org/officeDocument/2006/relationships/tags" Target="../tags/tag169.xml"/><Relationship Id="rId143" Type="http://schemas.openxmlformats.org/officeDocument/2006/relationships/tags" Target="../tags/tag177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39" Type="http://schemas.openxmlformats.org/officeDocument/2006/relationships/tags" Target="../tags/tag73.xml"/><Relationship Id="rId109" Type="http://schemas.openxmlformats.org/officeDocument/2006/relationships/tags" Target="../tags/tag143.xml"/><Relationship Id="rId34" Type="http://schemas.openxmlformats.org/officeDocument/2006/relationships/tags" Target="../tags/tag68.xml"/><Relationship Id="rId50" Type="http://schemas.openxmlformats.org/officeDocument/2006/relationships/tags" Target="../tags/tag84.xml"/><Relationship Id="rId55" Type="http://schemas.openxmlformats.org/officeDocument/2006/relationships/tags" Target="../tags/tag89.xml"/><Relationship Id="rId76" Type="http://schemas.openxmlformats.org/officeDocument/2006/relationships/tags" Target="../tags/tag110.xml"/><Relationship Id="rId97" Type="http://schemas.openxmlformats.org/officeDocument/2006/relationships/tags" Target="../tags/tag131.xml"/><Relationship Id="rId104" Type="http://schemas.openxmlformats.org/officeDocument/2006/relationships/tags" Target="../tags/tag138.xml"/><Relationship Id="rId120" Type="http://schemas.openxmlformats.org/officeDocument/2006/relationships/tags" Target="../tags/tag154.xml"/><Relationship Id="rId125" Type="http://schemas.openxmlformats.org/officeDocument/2006/relationships/tags" Target="../tags/tag159.xml"/><Relationship Id="rId141" Type="http://schemas.openxmlformats.org/officeDocument/2006/relationships/tags" Target="../tags/tag175.xml"/><Relationship Id="rId7" Type="http://schemas.openxmlformats.org/officeDocument/2006/relationships/tags" Target="../tags/tag41.xml"/><Relationship Id="rId71" Type="http://schemas.openxmlformats.org/officeDocument/2006/relationships/tags" Target="../tags/tag105.xml"/><Relationship Id="rId92" Type="http://schemas.openxmlformats.org/officeDocument/2006/relationships/tags" Target="../tags/tag126.xml"/><Relationship Id="rId2" Type="http://schemas.openxmlformats.org/officeDocument/2006/relationships/tags" Target="../tags/tag36.xml"/><Relationship Id="rId29" Type="http://schemas.openxmlformats.org/officeDocument/2006/relationships/tags" Target="../tags/tag63.xml"/><Relationship Id="rId24" Type="http://schemas.openxmlformats.org/officeDocument/2006/relationships/tags" Target="../tags/tag58.xml"/><Relationship Id="rId40" Type="http://schemas.openxmlformats.org/officeDocument/2006/relationships/tags" Target="../tags/tag74.xml"/><Relationship Id="rId45" Type="http://schemas.openxmlformats.org/officeDocument/2006/relationships/tags" Target="../tags/tag79.xml"/><Relationship Id="rId66" Type="http://schemas.openxmlformats.org/officeDocument/2006/relationships/tags" Target="../tags/tag100.xml"/><Relationship Id="rId87" Type="http://schemas.openxmlformats.org/officeDocument/2006/relationships/tags" Target="../tags/tag121.xml"/><Relationship Id="rId110" Type="http://schemas.openxmlformats.org/officeDocument/2006/relationships/tags" Target="../tags/tag144.xml"/><Relationship Id="rId115" Type="http://schemas.openxmlformats.org/officeDocument/2006/relationships/tags" Target="../tags/tag149.xml"/><Relationship Id="rId131" Type="http://schemas.openxmlformats.org/officeDocument/2006/relationships/tags" Target="../tags/tag165.xml"/><Relationship Id="rId136" Type="http://schemas.openxmlformats.org/officeDocument/2006/relationships/tags" Target="../tags/tag170.xml"/><Relationship Id="rId61" Type="http://schemas.openxmlformats.org/officeDocument/2006/relationships/tags" Target="../tags/tag95.xml"/><Relationship Id="rId82" Type="http://schemas.openxmlformats.org/officeDocument/2006/relationships/tags" Target="../tags/tag116.xml"/><Relationship Id="rId19" Type="http://schemas.openxmlformats.org/officeDocument/2006/relationships/tags" Target="../tags/tag53.xml"/><Relationship Id="rId14" Type="http://schemas.openxmlformats.org/officeDocument/2006/relationships/tags" Target="../tags/tag48.xml"/><Relationship Id="rId30" Type="http://schemas.openxmlformats.org/officeDocument/2006/relationships/tags" Target="../tags/tag64.xml"/><Relationship Id="rId35" Type="http://schemas.openxmlformats.org/officeDocument/2006/relationships/tags" Target="../tags/tag69.xml"/><Relationship Id="rId56" Type="http://schemas.openxmlformats.org/officeDocument/2006/relationships/tags" Target="../tags/tag90.xml"/><Relationship Id="rId77" Type="http://schemas.openxmlformats.org/officeDocument/2006/relationships/tags" Target="../tags/tag111.xml"/><Relationship Id="rId100" Type="http://schemas.openxmlformats.org/officeDocument/2006/relationships/tags" Target="../tags/tag134.xml"/><Relationship Id="rId105" Type="http://schemas.openxmlformats.org/officeDocument/2006/relationships/tags" Target="../tags/tag139.xml"/><Relationship Id="rId126" Type="http://schemas.openxmlformats.org/officeDocument/2006/relationships/tags" Target="../tags/tag160.xml"/><Relationship Id="rId8" Type="http://schemas.openxmlformats.org/officeDocument/2006/relationships/tags" Target="../tags/tag42.xml"/><Relationship Id="rId51" Type="http://schemas.openxmlformats.org/officeDocument/2006/relationships/tags" Target="../tags/tag85.xml"/><Relationship Id="rId72" Type="http://schemas.openxmlformats.org/officeDocument/2006/relationships/tags" Target="../tags/tag106.xml"/><Relationship Id="rId93" Type="http://schemas.openxmlformats.org/officeDocument/2006/relationships/tags" Target="../tags/tag127.xml"/><Relationship Id="rId98" Type="http://schemas.openxmlformats.org/officeDocument/2006/relationships/tags" Target="../tags/tag132.xml"/><Relationship Id="rId121" Type="http://schemas.openxmlformats.org/officeDocument/2006/relationships/tags" Target="../tags/tag155.xml"/><Relationship Id="rId142" Type="http://schemas.openxmlformats.org/officeDocument/2006/relationships/tags" Target="../tags/tag1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39552" y="980728"/>
            <a:ext cx="7772400" cy="1470025"/>
          </a:xfrm>
        </p:spPr>
        <p:txBody>
          <a:bodyPr/>
          <a:lstStyle/>
          <a:p>
            <a:r>
              <a:rPr lang="en-AU" dirty="0" err="1" smtClean="0"/>
              <a:t>Mojette</a:t>
            </a:r>
            <a:r>
              <a:rPr lang="en-AU" dirty="0" smtClean="0"/>
              <a:t> and the Finite Radon Transform (FRT)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err="1" smtClean="0"/>
              <a:t>Imants</a:t>
            </a:r>
            <a:r>
              <a:rPr lang="en-AU" dirty="0" smtClean="0"/>
              <a:t> </a:t>
            </a:r>
            <a:r>
              <a:rPr lang="en-AU" dirty="0" err="1" smtClean="0"/>
              <a:t>Svalbe</a:t>
            </a:r>
            <a:endParaRPr lang="en-AU" dirty="0" smtClean="0"/>
          </a:p>
          <a:p>
            <a:r>
              <a:rPr lang="en-AU" dirty="0" smtClean="0"/>
              <a:t>School of Physics and Astronomy</a:t>
            </a:r>
          </a:p>
          <a:p>
            <a:r>
              <a:rPr lang="en-AU" dirty="0" smtClean="0"/>
              <a:t>Monash University, Australia</a:t>
            </a:r>
          </a:p>
          <a:p>
            <a:r>
              <a:rPr lang="en-AU" dirty="0"/>
              <a:t>i</a:t>
            </a:r>
            <a:r>
              <a:rPr lang="en-AU" dirty="0" smtClean="0"/>
              <a:t>mants.svalbe@monash.edu</a:t>
            </a:r>
          </a:p>
          <a:p>
            <a:r>
              <a:rPr lang="en-AU" dirty="0" smtClean="0"/>
              <a:t>5 </a:t>
            </a:r>
            <a:r>
              <a:rPr lang="en-AU" dirty="0" err="1" smtClean="0"/>
              <a:t>Fevrier</a:t>
            </a:r>
            <a:r>
              <a:rPr lang="en-AU" dirty="0" smtClean="0"/>
              <a:t> 2015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8352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1188" y="333375"/>
            <a:ext cx="7772400" cy="1035050"/>
          </a:xfrm>
        </p:spPr>
        <p:txBody>
          <a:bodyPr>
            <a:normAutofit/>
          </a:bodyPr>
          <a:lstStyle/>
          <a:p>
            <a:pPr algn="l"/>
            <a:r>
              <a:rPr lang="en-AU" sz="3200" dirty="0" smtClean="0"/>
              <a:t>The FRT R(t, m) has </a:t>
            </a:r>
            <a:r>
              <a:rPr lang="en-AU" sz="3200" dirty="0">
                <a:solidFill>
                  <a:srgbClr val="7030A0"/>
                </a:solidFill>
              </a:rPr>
              <a:t>p+1</a:t>
            </a:r>
            <a:r>
              <a:rPr lang="en-AU" sz="3200" dirty="0">
                <a:solidFill>
                  <a:srgbClr val="F8768F"/>
                </a:solidFill>
              </a:rPr>
              <a:t> </a:t>
            </a:r>
            <a:r>
              <a:rPr lang="en-AU" sz="3200" dirty="0" smtClean="0"/>
              <a:t>projection ‘angles</a:t>
            </a:r>
            <a:r>
              <a:rPr lang="en-AU" sz="3200" dirty="0" smtClean="0"/>
              <a:t>’</a:t>
            </a:r>
            <a:r>
              <a:rPr lang="en-AU" sz="3200" dirty="0" smtClean="0"/>
              <a:t> </a:t>
            </a:r>
            <a:r>
              <a:rPr lang="en-AU" sz="3200" dirty="0" smtClean="0">
                <a:solidFill>
                  <a:srgbClr val="7030A0"/>
                </a:solidFill>
              </a:rPr>
              <a:t>m</a:t>
            </a:r>
            <a:endParaRPr lang="en-AU" sz="3200" dirty="0" smtClean="0">
              <a:solidFill>
                <a:srgbClr val="7030A0"/>
              </a:solidFill>
            </a:endParaRPr>
          </a:p>
        </p:txBody>
      </p:sp>
      <p:sp>
        <p:nvSpPr>
          <p:cNvPr id="12293" name="Text Box 3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74821" y="6084295"/>
            <a:ext cx="3887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dirty="0" smtClean="0"/>
              <a:t>Here</a:t>
            </a:r>
            <a:r>
              <a:rPr lang="en-AU" dirty="0" smtClean="0"/>
              <a:t> </a:t>
            </a:r>
            <a:r>
              <a:rPr lang="en-AU" dirty="0" smtClean="0"/>
              <a:t>p = 5; 0 </a:t>
            </a:r>
            <a:r>
              <a:rPr lang="en-AU" dirty="0"/>
              <a:t>≤  m ≤ p</a:t>
            </a:r>
          </a:p>
        </p:txBody>
      </p:sp>
      <p:grpSp>
        <p:nvGrpSpPr>
          <p:cNvPr id="2" name="Group 1"/>
          <p:cNvGrpSpPr/>
          <p:nvPr>
            <p:custDataLst>
              <p:tags r:id="rId3"/>
            </p:custDataLst>
          </p:nvPr>
        </p:nvGrpSpPr>
        <p:grpSpPr>
          <a:xfrm>
            <a:off x="656565" y="1376648"/>
            <a:ext cx="7705725" cy="4392612"/>
            <a:chOff x="1258888" y="1700213"/>
            <a:chExt cx="7705725" cy="4392612"/>
          </a:xfrm>
        </p:grpSpPr>
        <p:grpSp>
          <p:nvGrpSpPr>
            <p:cNvPr id="12291" name="Group 3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547813" y="2133600"/>
              <a:ext cx="1800225" cy="1800225"/>
              <a:chOff x="1383" y="1117"/>
              <a:chExt cx="1134" cy="1134"/>
            </a:xfrm>
          </p:grpSpPr>
          <p:sp>
            <p:nvSpPr>
              <p:cNvPr id="12457" name="Rectangle 4"/>
              <p:cNvSpPr>
                <a:spLocks noChangeArrowheads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1383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8" name="Rectangle 5"/>
              <p:cNvSpPr>
                <a:spLocks noChangeArrowheads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161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9" name="Rectangle 6"/>
              <p:cNvSpPr>
                <a:spLocks noChangeArrowheads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1837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0" name="Rectangle 7"/>
              <p:cNvSpPr>
                <a:spLocks noChangeArrowheads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2064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1" name="Rectangle 8"/>
              <p:cNvSpPr>
                <a:spLocks noChangeArrowheads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229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2" name="Rectangle 9"/>
              <p:cNvSpPr>
                <a:spLocks noChangeArrowheads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1383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3" name="Rectangle 10"/>
              <p:cNvSpPr>
                <a:spLocks noChangeArrowheads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161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4" name="Rectangle 11"/>
              <p:cNvSpPr>
                <a:spLocks noChangeArrowheads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1837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5" name="Rectangle 12"/>
              <p:cNvSpPr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2064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6" name="Rectangle 13"/>
              <p:cNvSpPr>
                <a:spLocks noChangeArrowheads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229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7" name="Rectangle 14"/>
              <p:cNvSpPr>
                <a:spLocks noChangeArrowheads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1383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8" name="Rectangle 15"/>
              <p:cNvSpPr>
                <a:spLocks noChangeArrowheads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161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9" name="Rectangle 16"/>
              <p:cNvSpPr>
                <a:spLocks noChangeArrowheads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1837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0" name="Rectangle 17"/>
              <p:cNvSpPr>
                <a:spLocks noChangeArrowheads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2064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1" name="Rectangle 18"/>
              <p:cNvSpPr>
                <a:spLocks noChangeArrowheads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229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2" name="Rectangle 19"/>
              <p:cNvSpPr>
                <a:spLocks noChangeArrowheads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1383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3" name="Rectangle 20"/>
              <p:cNvSpPr>
                <a:spLocks noChangeArrowheads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161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4" name="Rectangle 21"/>
              <p:cNvSpPr>
                <a:spLocks noChangeArrowheads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1837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5" name="Rectangle 22"/>
              <p:cNvSpPr>
                <a:spLocks noChangeArrowheads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2064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6" name="Rectangle 23"/>
              <p:cNvSpPr>
                <a:spLocks noChangeArrowheads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229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7" name="Rectangle 24"/>
              <p:cNvSpPr>
                <a:spLocks noChangeArrowheads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1383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8" name="Rectangle 25"/>
              <p:cNvSpPr>
                <a:spLocks noChangeArrowheads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161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9" name="Rectangle 26"/>
              <p:cNvSpPr>
                <a:spLocks noChangeArrowheads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1837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80" name="Rectangle 27"/>
              <p:cNvSpPr>
                <a:spLocks noChangeArrowheads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2064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81" name="Rectangle 28"/>
              <p:cNvSpPr>
                <a:spLocks noChangeArrowheads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229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2" name="Text Box 3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58888" y="1700213"/>
              <a:ext cx="18732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dirty="0"/>
                <a:t>m = 0 (cols)</a:t>
              </a:r>
            </a:p>
          </p:txBody>
        </p:sp>
        <p:grpSp>
          <p:nvGrpSpPr>
            <p:cNvPr id="12294" name="Group 36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4140200" y="4292600"/>
              <a:ext cx="1800225" cy="1800225"/>
              <a:chOff x="1383" y="1117"/>
              <a:chExt cx="1134" cy="1134"/>
            </a:xfrm>
          </p:grpSpPr>
          <p:sp>
            <p:nvSpPr>
              <p:cNvPr id="12432" name="Rectangle 37"/>
              <p:cNvSpPr>
                <a:spLocks noChangeArrowheads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1383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3" name="Rectangle 38"/>
              <p:cNvSpPr>
                <a:spLocks noChangeArrowheads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161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4" name="Rectangle 39"/>
              <p:cNvSpPr>
                <a:spLocks noChangeArrowheads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1837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5" name="Rectangle 40"/>
              <p:cNvSpPr>
                <a:spLocks noChangeArrowheads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2064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6" name="Rectangle 41"/>
              <p:cNvSpPr>
                <a:spLocks noChangeArrowheads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229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7" name="Rectangle 42"/>
              <p:cNvSpPr>
                <a:spLocks noChangeArrowheads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1383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8" name="Rectangle 43"/>
              <p:cNvSpPr>
                <a:spLocks noChangeArrowheads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161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9" name="Rectangle 44"/>
              <p:cNvSpPr>
                <a:spLocks noChangeArrowheads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1837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0" name="Rectangle 45"/>
              <p:cNvSpPr>
                <a:spLocks noChangeArrowheads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2064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1" name="Rectangle 46"/>
              <p:cNvSpPr>
                <a:spLocks noChangeArrowheads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229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2" name="Rectangle 47"/>
              <p:cNvSpPr>
                <a:spLocks noChangeArrowheads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1383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3" name="Rectangle 48"/>
              <p:cNvSpPr>
                <a:spLocks noChangeArrowheads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161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4" name="Rectangle 49"/>
              <p:cNvSpPr>
                <a:spLocks noChangeArrowheads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1837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5" name="Rectangle 50"/>
              <p:cNvSpPr>
                <a:spLocks noChangeArrowheads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2064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6" name="Rectangle 51"/>
              <p:cNvSpPr>
                <a:spLocks noChangeArrowheads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229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7" name="Rectangle 52"/>
              <p:cNvSpPr>
                <a:spLocks noChangeArrowheads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1383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8" name="Rectangle 53"/>
              <p:cNvSpPr>
                <a:spLocks noChangeArrowheads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161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9" name="Rectangle 54"/>
              <p:cNvSpPr>
                <a:spLocks noChangeArrowheads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1837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0" name="Rectangle 55"/>
              <p:cNvSpPr>
                <a:spLocks noChangeArrowheads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2064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1" name="Rectangle 56"/>
              <p:cNvSpPr>
                <a:spLocks noChangeArrowheads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229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2" name="Rectangle 57"/>
              <p:cNvSpPr>
                <a:spLocks noChangeArrowheads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1383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3" name="Rectangle 58"/>
              <p:cNvSpPr>
                <a:spLocks noChangeArrowheads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161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4" name="Rectangle 59"/>
              <p:cNvSpPr>
                <a:spLocks noChangeArrowheads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1837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5" name="Rectangle 60"/>
              <p:cNvSpPr>
                <a:spLocks noChangeArrowheads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2064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6" name="Rectangle 61"/>
              <p:cNvSpPr>
                <a:spLocks noChangeArrowheads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229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95" name="Group 62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4140200" y="2133600"/>
              <a:ext cx="1800225" cy="1800225"/>
              <a:chOff x="1383" y="1117"/>
              <a:chExt cx="1134" cy="1134"/>
            </a:xfrm>
          </p:grpSpPr>
          <p:sp>
            <p:nvSpPr>
              <p:cNvPr id="12407" name="Rectangle 63"/>
              <p:cNvSpPr>
                <a:spLocks noChangeArrowheads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1383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8" name="Rectangle 64"/>
              <p:cNvSpPr>
                <a:spLocks noChangeArrowheads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161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9" name="Rectangle 65"/>
              <p:cNvSpPr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1837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0" name="Rectangle 66"/>
              <p:cNvSpPr>
                <a:spLocks noChangeArrowheads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2064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" name="Rectangle 67"/>
              <p:cNvSpPr>
                <a:spLocks noChangeArrowheads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229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2" name="Rectangle 68"/>
              <p:cNvSpPr>
                <a:spLocks noChangeArrowheads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1383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3" name="Rectangle 69"/>
              <p:cNvSpPr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61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4" name="Rectangle 70"/>
              <p:cNvSpPr>
                <a:spLocks noChangeArrowheads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1837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5" name="Rectangle 71"/>
              <p:cNvSpPr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2064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6" name="Rectangle 72"/>
              <p:cNvSpPr>
                <a:spLocks noChangeArrowheads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229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7" name="Rectangle 73"/>
              <p:cNvSpPr>
                <a:spLocks noChangeArrowheads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1383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8" name="Rectangle 74"/>
              <p:cNvSpPr>
                <a:spLocks noChangeArrowheads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161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9" name="Rectangle 75"/>
              <p:cNvSpPr>
                <a:spLocks noChangeArrowheads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1837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0" name="Rectangle 76"/>
              <p:cNvSpPr>
                <a:spLocks noChangeArrowheads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2064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1" name="Rectangle 77"/>
              <p:cNvSpPr>
                <a:spLocks noChangeArrowheads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229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2" name="Rectangle 78"/>
              <p:cNvSpPr>
                <a:spLocks noChangeArrowheads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1383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3" name="Rectangle 79"/>
              <p:cNvSpPr>
                <a:spLocks noChangeArrowheads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161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4" name="Rectangle 80"/>
              <p:cNvSpPr>
                <a:spLocks noChangeArrowheads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1837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5" name="Rectangle 81"/>
              <p:cNvSpPr>
                <a:spLocks noChangeArrowheads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2064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6" name="Rectangle 82"/>
              <p:cNvSpPr>
                <a:spLocks noChangeArrowheads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229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7" name="Rectangle 83"/>
              <p:cNvSpPr>
                <a:spLocks noChangeArrowheads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1383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8" name="Rectangle 84"/>
              <p:cNvSpPr>
                <a:spLocks noChangeArrowheads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161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9" name="Rectangle 85"/>
              <p:cNvSpPr>
                <a:spLocks noChangeArrowheads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1837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0" name="Rectangle 86"/>
              <p:cNvSpPr>
                <a:spLocks noChangeArrowheads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2064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1" name="Rectangle 87"/>
              <p:cNvSpPr>
                <a:spLocks noChangeArrowheads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229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96" name="Group 88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948488" y="4292600"/>
              <a:ext cx="1800225" cy="1800225"/>
              <a:chOff x="1383" y="1117"/>
              <a:chExt cx="1134" cy="1134"/>
            </a:xfrm>
          </p:grpSpPr>
          <p:sp>
            <p:nvSpPr>
              <p:cNvPr id="12382" name="Rectangle 89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1383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3" name="Rectangle 90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161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4" name="Rectangle 91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1837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5" name="Rectangle 92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2064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6" name="Rectangle 93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229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7" name="Rectangle 94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1383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8" name="Rectangle 95"/>
              <p:cNvSpPr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161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9" name="Rectangle 96"/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1837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0" name="Rectangle 97"/>
              <p:cNvSpPr>
                <a:spLocks noChangeArrowheads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2064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1" name="Rectangle 98"/>
              <p:cNvSpPr>
                <a:spLocks noChangeArrowheads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229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2" name="Rectangle 99"/>
              <p:cNvSpPr>
                <a:spLocks noChangeArrowheads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1383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" name="Rectangle 100"/>
              <p:cNvSpPr>
                <a:spLocks noChangeArrowhead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161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" name="Rectangle 101"/>
              <p:cNvSpPr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1837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" name="Rectangle 102"/>
              <p:cNvSpPr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2064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Rectangle 103"/>
              <p:cNvSpPr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229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Rectangle 104"/>
              <p:cNvSpPr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1383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Rectangle 105"/>
              <p:cNvSpPr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161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" name="Rectangle 106"/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1837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0" name="Rectangle 107"/>
              <p:cNvSpPr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2064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1" name="Rectangle 108"/>
              <p:cNvSpPr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229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2" name="Rectangle 109"/>
              <p:cNvSpPr>
                <a:spLocks noChangeArrowhead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1383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3" name="Rectangle 110"/>
              <p:cNvSpPr>
                <a:spLocks noChangeArrowheads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161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4" name="Rectangle 111"/>
              <p:cNvSpPr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1837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5" name="Rectangle 112"/>
              <p:cNvSpPr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2064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6" name="Rectangle 113"/>
              <p:cNvSpPr>
                <a:spLocks noChangeArrowheads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229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97" name="Group 140"/>
            <p:cNvGrpSpPr>
              <a:grpSpLocks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1547813" y="4292600"/>
              <a:ext cx="1800225" cy="1800225"/>
              <a:chOff x="1383" y="1117"/>
              <a:chExt cx="1134" cy="1134"/>
            </a:xfrm>
          </p:grpSpPr>
          <p:sp>
            <p:nvSpPr>
              <p:cNvPr id="12357" name="Rectangle 141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383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8" name="Rectangle 142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61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9" name="Rectangle 143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837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0" name="Rectangle 144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2064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1" name="Rectangle 145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29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2" name="Rectangle 146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383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3" name="Rectangle 147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1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4" name="Rectangle 148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837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5" name="Rectangle 149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064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6" name="Rectangle 150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229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7" name="Rectangle 151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383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8" name="Rectangle 152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61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9" name="Rectangle 153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837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0" name="Rectangle 154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2064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1" name="Rectangle 155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229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2" name="Rectangle 156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1383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3" name="Rectangle 157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161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4" name="Rectangle 158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837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5" name="Rectangle 159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2064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6" name="Rectangle 160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229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7" name="Rectangle 161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1383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8" name="Rectangle 162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61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9" name="Rectangle 163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837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0" name="Rectangle 164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2064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1" name="Rectangle 165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229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98" name="Group 167"/>
            <p:cNvGrpSpPr>
              <a:grpSpLocks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1619250" y="2205038"/>
              <a:ext cx="217488" cy="576262"/>
              <a:chOff x="1020" y="1389"/>
              <a:chExt cx="137" cy="363"/>
            </a:xfrm>
          </p:grpSpPr>
          <p:sp>
            <p:nvSpPr>
              <p:cNvPr id="12354" name="Oval 2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020" y="1389"/>
                <a:ext cx="137" cy="136"/>
              </a:xfrm>
              <a:prstGeom prst="ellipse">
                <a:avLst/>
              </a:prstGeom>
              <a:solidFill>
                <a:srgbClr val="F8768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5" name="Oval 30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020" y="1616"/>
                <a:ext cx="137" cy="136"/>
              </a:xfrm>
              <a:prstGeom prst="ellipse">
                <a:avLst/>
              </a:prstGeom>
              <a:solidFill>
                <a:srgbClr val="F8768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6" name="Line 166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094" y="1434"/>
                <a:ext cx="0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2299" name="Oval 16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11638" y="2205038"/>
              <a:ext cx="217487" cy="215900"/>
            </a:xfrm>
            <a:prstGeom prst="ellipse">
              <a:avLst/>
            </a:prstGeom>
            <a:solidFill>
              <a:srgbClr val="F8768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Oval 17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70413" y="2565400"/>
              <a:ext cx="217487" cy="215900"/>
            </a:xfrm>
            <a:prstGeom prst="ellipse">
              <a:avLst/>
            </a:prstGeom>
            <a:solidFill>
              <a:srgbClr val="F8768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Line 171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284663" y="2276475"/>
              <a:ext cx="431800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02" name="Oval 17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19925" y="4365625"/>
              <a:ext cx="217488" cy="215900"/>
            </a:xfrm>
            <a:prstGeom prst="ellipse">
              <a:avLst/>
            </a:prstGeom>
            <a:solidFill>
              <a:srgbClr val="F8768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Oval 17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378700" y="4365625"/>
              <a:ext cx="217488" cy="215900"/>
            </a:xfrm>
            <a:prstGeom prst="ellipse">
              <a:avLst/>
            </a:prstGeom>
            <a:solidFill>
              <a:srgbClr val="F8768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Line 17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092950" y="4464115"/>
              <a:ext cx="431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05" name="Oval 17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211638" y="4365625"/>
              <a:ext cx="217487" cy="215900"/>
            </a:xfrm>
            <a:prstGeom prst="ellipse">
              <a:avLst/>
            </a:prstGeom>
            <a:solidFill>
              <a:srgbClr val="F8768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Oval 17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649913" y="4725988"/>
              <a:ext cx="217487" cy="215900"/>
            </a:xfrm>
            <a:prstGeom prst="ellipse">
              <a:avLst/>
            </a:prstGeom>
            <a:solidFill>
              <a:srgbClr val="F8768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17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284663" y="4437063"/>
              <a:ext cx="1439862" cy="360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08" name="Oval 18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619250" y="4365625"/>
              <a:ext cx="217488" cy="215900"/>
            </a:xfrm>
            <a:prstGeom prst="ellipse">
              <a:avLst/>
            </a:prstGeom>
            <a:solidFill>
              <a:srgbClr val="F8768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Oval 18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698750" y="4725988"/>
              <a:ext cx="217488" cy="215900"/>
            </a:xfrm>
            <a:prstGeom prst="ellipse">
              <a:avLst/>
            </a:prstGeom>
            <a:solidFill>
              <a:srgbClr val="F8768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Line 18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1692275" y="4437063"/>
              <a:ext cx="1150938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11" name="Text Box 18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356100" y="1747838"/>
              <a:ext cx="1368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/>
                <a:t>m = 1</a:t>
              </a:r>
            </a:p>
          </p:txBody>
        </p:sp>
        <p:sp>
          <p:nvSpPr>
            <p:cNvPr id="12312" name="Text Box 19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763713" y="3933825"/>
              <a:ext cx="1368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/>
                <a:t>m = 3</a:t>
              </a:r>
            </a:p>
          </p:txBody>
        </p:sp>
        <p:sp>
          <p:nvSpPr>
            <p:cNvPr id="12313" name="Text Box 19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356100" y="3933825"/>
              <a:ext cx="1368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/>
                <a:t>m = 4</a:t>
              </a:r>
            </a:p>
          </p:txBody>
        </p:sp>
        <p:sp>
          <p:nvSpPr>
            <p:cNvPr id="12314" name="Text Box 19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732588" y="3908425"/>
              <a:ext cx="22320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/>
                <a:t>m = 5 (rows)</a:t>
              </a:r>
            </a:p>
          </p:txBody>
        </p:sp>
        <p:sp>
          <p:nvSpPr>
            <p:cNvPr id="12315" name="Line 19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4284663" y="2276475"/>
              <a:ext cx="358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16" name="Line 19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4716463" y="2276475"/>
              <a:ext cx="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12317" name="Group 209"/>
            <p:cNvGrpSpPr>
              <a:grpSpLocks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6948488" y="1747838"/>
              <a:ext cx="1800225" cy="2185987"/>
              <a:chOff x="4377" y="1101"/>
              <a:chExt cx="1134" cy="1377"/>
            </a:xfrm>
          </p:grpSpPr>
          <p:grpSp>
            <p:nvGrpSpPr>
              <p:cNvPr id="12322" name="Group 114"/>
              <p:cNvGrpSpPr>
                <a:grpSpLocks/>
              </p:cNvGrpSpPr>
              <p:nvPr/>
            </p:nvGrpSpPr>
            <p:grpSpPr bwMode="auto">
              <a:xfrm>
                <a:off x="4377" y="1344"/>
                <a:ext cx="1134" cy="1134"/>
                <a:chOff x="1383" y="1117"/>
                <a:chExt cx="1134" cy="1134"/>
              </a:xfrm>
            </p:grpSpPr>
            <p:sp>
              <p:nvSpPr>
                <p:cNvPr id="12329" name="Rectangle 115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383" y="111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0" name="Rectangle 116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610" y="111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1" name="Rectangle 117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837" y="111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2" name="Rectangle 118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064" y="111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3" name="Rectangle 119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290" y="111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4" name="Rectangle 120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1383" y="134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5" name="Rectangle 121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1610" y="134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6" name="Rectangle 122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1837" y="134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7" name="Rectangle 123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064" y="134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8" name="Rectangle 124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290" y="134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9" name="Rectangle 125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1383" y="1570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0" name="Rectangle 126"/>
                <p:cNvSpPr>
                  <a:spLocks noChangeArrowheads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1610" y="1570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1" name="Rectangle 127"/>
                <p:cNvSpPr>
                  <a:spLocks noChangeArrowheads="1"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1837" y="1570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2" name="Rectangle 128"/>
                <p:cNvSpPr>
                  <a:spLocks noChangeArrowheads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2064" y="1570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3" name="Rectangle 129"/>
                <p:cNvSpPr>
                  <a:spLocks noChangeArrowheads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2290" y="1570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4" name="Rectangle 130"/>
                <p:cNvSpPr>
                  <a:spLocks noChangeArrowheads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1383" y="179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5" name="Rectangle 131"/>
                <p:cNvSpPr>
                  <a:spLocks noChangeArrowheads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1610" y="179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6" name="Rectangle 132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837" y="179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7" name="Rectangle 133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2064" y="179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8" name="Rectangle 134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290" y="179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9" name="Rectangle 135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1383" y="2025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50" name="Rectangle 136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1610" y="202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51" name="Rectangle 137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1837" y="202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52" name="Rectangle 138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2064" y="202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53" name="Rectangle 139"/>
                <p:cNvSpPr>
                  <a:spLocks noChangeArrowheads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2290" y="202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23" name="Oval 185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422" y="1389"/>
                <a:ext cx="137" cy="136"/>
              </a:xfrm>
              <a:prstGeom prst="ellipse">
                <a:avLst/>
              </a:prstGeom>
              <a:solidFill>
                <a:srgbClr val="F8768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4" name="Oval 186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875" y="1616"/>
                <a:ext cx="137" cy="136"/>
              </a:xfrm>
              <a:prstGeom prst="ellipse">
                <a:avLst/>
              </a:prstGeom>
              <a:solidFill>
                <a:srgbClr val="F8768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5" name="Line 187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468" y="1434"/>
                <a:ext cx="499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2326" name="Text Box 188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468" y="1101"/>
                <a:ext cx="86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AU"/>
                  <a:t>m = 2</a:t>
                </a:r>
              </a:p>
            </p:txBody>
          </p:sp>
          <p:sp>
            <p:nvSpPr>
              <p:cNvPr id="12327" name="Line 201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468" y="1434"/>
                <a:ext cx="49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2328" name="Line 202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967" y="1434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2318" name="Line 20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763713" y="4437063"/>
              <a:ext cx="10080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19" name="Line 20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2771775" y="4437063"/>
              <a:ext cx="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20" name="Line 20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4284663" y="4437063"/>
              <a:ext cx="14398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21" name="Line 208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5724525" y="4437063"/>
              <a:ext cx="0" cy="2873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5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23850" y="188913"/>
            <a:ext cx="2952750" cy="2044700"/>
          </a:xfrm>
        </p:spPr>
        <p:txBody>
          <a:bodyPr>
            <a:noAutofit/>
          </a:bodyPr>
          <a:lstStyle/>
          <a:p>
            <a:pPr eaLnBrk="1" hangingPunct="1"/>
            <a:r>
              <a:rPr lang="en-AU" sz="2800" dirty="0" smtClean="0">
                <a:solidFill>
                  <a:srgbClr val="7030A0"/>
                </a:solidFill>
                <a:latin typeface="+mn-lt"/>
              </a:rPr>
              <a:t>t </a:t>
            </a:r>
            <a:r>
              <a:rPr lang="en-AU" sz="2800" dirty="0" smtClean="0">
                <a:solidFill>
                  <a:srgbClr val="7030A0"/>
                </a:solidFill>
                <a:latin typeface="+mn-lt"/>
              </a:rPr>
              <a:t>and m </a:t>
            </a:r>
            <a:r>
              <a:rPr lang="en-AU" sz="2800" dirty="0" smtClean="0">
                <a:solidFill>
                  <a:srgbClr val="7030A0"/>
                </a:solidFill>
                <a:latin typeface="+mn-lt"/>
              </a:rPr>
              <a:t>select </a:t>
            </a:r>
            <a:r>
              <a:rPr lang="en-AU" sz="2800" b="1" dirty="0" smtClean="0">
                <a:solidFill>
                  <a:srgbClr val="7030A0"/>
                </a:solidFill>
                <a:latin typeface="+mn-lt"/>
              </a:rPr>
              <a:t>which image pixels will be sampled </a:t>
            </a:r>
            <a:r>
              <a:rPr lang="en-AU" sz="2800" dirty="0" smtClean="0">
                <a:solidFill>
                  <a:srgbClr val="7030A0"/>
                </a:solidFill>
                <a:latin typeface="+mn-lt"/>
              </a:rPr>
              <a:t>by </a:t>
            </a:r>
            <a:r>
              <a:rPr lang="en-AU" sz="2800" dirty="0" smtClean="0">
                <a:solidFill>
                  <a:srgbClr val="7030A0"/>
                </a:solidFill>
                <a:latin typeface="+mn-lt"/>
              </a:rPr>
              <a:t>one</a:t>
            </a:r>
            <a:r>
              <a:rPr lang="en-AU" sz="28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AU" sz="2800" dirty="0" smtClean="0">
                <a:solidFill>
                  <a:srgbClr val="7030A0"/>
                </a:solidFill>
                <a:latin typeface="+mn-lt"/>
              </a:rPr>
              <a:t>FRT ray</a:t>
            </a:r>
          </a:p>
        </p:txBody>
      </p:sp>
      <p:grpSp>
        <p:nvGrpSpPr>
          <p:cNvPr id="13315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419475" y="2806700"/>
            <a:ext cx="1800225" cy="1800225"/>
            <a:chOff x="1383" y="1117"/>
            <a:chExt cx="1134" cy="1134"/>
          </a:xfrm>
        </p:grpSpPr>
        <p:sp>
          <p:nvSpPr>
            <p:cNvPr id="13469" name="Rectangle 7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0" name="Rectangle 8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1" name="Rectangle 9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2" name="Rectangle 10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3" name="Rectangle 11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4" name="Rectangle 12"/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5" name="Rectangle 13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6" name="Rectangle 14"/>
            <p:cNvSpPr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7" name="Rectangle 15"/>
            <p:cNvSpPr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8" name="Rectangle 16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9" name="Rectangle 17"/>
            <p:cNvSpPr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0" name="Rectangle 18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1" name="Rectangle 19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2" name="Rectangle 20"/>
            <p:cNvSpPr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3" name="Rectangle 21"/>
            <p:cNvSpPr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4" name="Rectangle 22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5" name="Rectangle 23"/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6" name="Rectangle 24"/>
            <p:cNvSpPr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7" name="Rectangle 25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8" name="Rectangle 26"/>
            <p:cNvSpPr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9" name="Rectangle 27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0" name="Rectangle 28"/>
            <p:cNvSpPr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1" name="Rectangle 29"/>
            <p:cNvSpPr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2" name="Rectangle 30"/>
            <p:cNvSpPr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3" name="Rectangle 31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6" name="Oval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90913" y="2878138"/>
            <a:ext cx="217487" cy="215900"/>
          </a:xfrm>
          <a:prstGeom prst="ellipse">
            <a:avLst/>
          </a:prstGeom>
          <a:solidFill>
            <a:srgbClr val="F27C8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Oval 3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10050" y="3238500"/>
            <a:ext cx="217488" cy="215900"/>
          </a:xfrm>
          <a:prstGeom prst="ellipse">
            <a:avLst/>
          </a:prstGeom>
          <a:solidFill>
            <a:srgbClr val="F8768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3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563938" y="2949575"/>
            <a:ext cx="720725" cy="407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319" name="Text Box 3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63938" y="2420938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/>
              <a:t>m = 2</a:t>
            </a:r>
          </a:p>
        </p:txBody>
      </p:sp>
      <p:sp>
        <p:nvSpPr>
          <p:cNvPr id="13320" name="Line 3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563938" y="2949575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321" name="Line 3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356100" y="294957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322" name="Oval 3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51275" y="3933825"/>
            <a:ext cx="217488" cy="215900"/>
          </a:xfrm>
          <a:prstGeom prst="ellipse">
            <a:avLst/>
          </a:prstGeom>
          <a:solidFill>
            <a:srgbClr val="F8768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Oval 3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00" y="4292600"/>
            <a:ext cx="217488" cy="215900"/>
          </a:xfrm>
          <a:prstGeom prst="ellipse">
            <a:avLst/>
          </a:prstGeom>
          <a:solidFill>
            <a:srgbClr val="F8768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Oval 4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30775" y="3573463"/>
            <a:ext cx="217488" cy="215900"/>
          </a:xfrm>
          <a:prstGeom prst="ellipse">
            <a:avLst/>
          </a:prstGeom>
          <a:solidFill>
            <a:srgbClr val="F8768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4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356100" y="3357563"/>
            <a:ext cx="720725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326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924300" y="4005263"/>
            <a:ext cx="792163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13327" name="Group 7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219700" y="2781300"/>
            <a:ext cx="1800225" cy="1800225"/>
            <a:chOff x="1383" y="1117"/>
            <a:chExt cx="1134" cy="1134"/>
          </a:xfrm>
        </p:grpSpPr>
        <p:sp>
          <p:nvSpPr>
            <p:cNvPr id="13444" name="Rectangle 71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" name="Rectangle 72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6" name="Rectangle 73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7" name="Rectangle 74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8" name="Rectangle 75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9" name="Rectangle 76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0" name="Rectangle 77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1" name="Rectangle 78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2" name="Rectangle 79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3" name="Rectangle 80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4" name="Rectangle 81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5" name="Rectangle 82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6" name="Rectangle 83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7" name="Rectangle 84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8" name="Rectangle 85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9" name="Rectangle 86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0" name="Rectangle 87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1" name="Rectangle 88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2" name="Rectangle 89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3" name="Rectangle 90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4" name="Rectangle 91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5" name="Rectangle 92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6" name="Rectangle 93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7" name="Rectangle 94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8" name="Rectangle 95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28" name="Group 9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419475" y="4581525"/>
            <a:ext cx="1800225" cy="1800225"/>
            <a:chOff x="1383" y="1117"/>
            <a:chExt cx="1134" cy="1134"/>
          </a:xfrm>
        </p:grpSpPr>
        <p:sp>
          <p:nvSpPr>
            <p:cNvPr id="13419" name="Rectangle 97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" name="Rectangle 98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1" name="Rectangle 99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2" name="Rectangle 100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3" name="Rectangle 101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" name="Rectangle 102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5" name="Rectangle 103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6" name="Rectangle 104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7" name="Rectangle 105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8" name="Rectangle 106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9" name="Rectangle 107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0" name="Rectangle 108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1" name="Rectangle 109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2" name="Rectangle 110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3" name="Rectangle 111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4" name="Rectangle 112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5" name="Rectangle 113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6" name="Rectangle 114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7" name="Rectangle 115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8" name="Rectangle 116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9" name="Rectangle 117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0" name="Rectangle 118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1" name="Rectangle 119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2" name="Rectangle 120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3" name="Rectangle 121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29" name="Group 122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619250" y="2781300"/>
            <a:ext cx="1800225" cy="1800225"/>
            <a:chOff x="1383" y="1117"/>
            <a:chExt cx="1134" cy="1134"/>
          </a:xfrm>
        </p:grpSpPr>
        <p:sp>
          <p:nvSpPr>
            <p:cNvPr id="13394" name="Rectangle 12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5" name="Rectangle 12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6" name="Rectangle 12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7" name="Rectangle 126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8" name="Rectangle 12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9" name="Rectangle 12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0" name="Rectangle 12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1" name="Rectangle 130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2" name="Rectangle 131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3" name="Rectangle 132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" name="Rectangle 133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5" name="Rectangle 134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6" name="Rectangle 135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7" name="Rectangle 136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8" name="Rectangle 137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9" name="Rectangle 13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0" name="Rectangle 139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1" name="Rectangle 140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2" name="Rectangle 141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3" name="Rectangle 142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4" name="Rectangle 143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5" name="Rectangle 144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" name="Rectangle 145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7" name="Rectangle 146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8" name="Rectangle 147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30" name="Group 148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419475" y="981075"/>
            <a:ext cx="1800225" cy="1800225"/>
            <a:chOff x="1383" y="1117"/>
            <a:chExt cx="1134" cy="1134"/>
          </a:xfrm>
        </p:grpSpPr>
        <p:sp>
          <p:nvSpPr>
            <p:cNvPr id="13369" name="Rectangle 149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0" name="Rectangle 150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1" name="Rectangle 151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2" name="Rectangle 15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Rectangle 15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4" name="Rectangle 15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5" name="Rectangle 15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6" name="Rectangle 15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7" name="Rectangle 15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8" name="Rectangle 15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9" name="Rectangle 15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0" name="Rectangle 16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1" name="Rectangle 16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Rectangle 162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3" name="Rectangle 163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4" name="Rectangle 164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5" name="Rectangle 16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6" name="Rectangle 166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7" name="Rectangle 167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8" name="Rectangle 168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9" name="Rectangle 169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0" name="Rectangle 170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1" name="Rectangle 171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2" name="Rectangle 172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3" name="Rectangle 173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31" name="Oval 1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51500" y="3933825"/>
            <a:ext cx="217488" cy="215900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Line 4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076825" y="3716338"/>
            <a:ext cx="719138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333" name="Oval 17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32138" y="3573463"/>
            <a:ext cx="217487" cy="215900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Line 17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203575" y="3644900"/>
            <a:ext cx="720725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335" name="Text Box 17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36394" y="491505"/>
            <a:ext cx="34559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dirty="0"/>
              <a:t>Five pixels in a 5x5 image that are sampled and summed into </a:t>
            </a:r>
            <a:r>
              <a:rPr lang="en-AU" dirty="0">
                <a:solidFill>
                  <a:srgbClr val="FF0066"/>
                </a:solidFill>
              </a:rPr>
              <a:t>t = </a:t>
            </a:r>
            <a:r>
              <a:rPr lang="en-AU" b="1" dirty="0">
                <a:solidFill>
                  <a:srgbClr val="FF0066"/>
                </a:solidFill>
              </a:rPr>
              <a:t>0</a:t>
            </a:r>
            <a:r>
              <a:rPr lang="en-AU" dirty="0">
                <a:solidFill>
                  <a:srgbClr val="FF0066"/>
                </a:solidFill>
              </a:rPr>
              <a:t>, m = </a:t>
            </a:r>
            <a:r>
              <a:rPr lang="en-AU" b="1" dirty="0">
                <a:solidFill>
                  <a:srgbClr val="FF0066"/>
                </a:solidFill>
              </a:rPr>
              <a:t>2</a:t>
            </a:r>
            <a:r>
              <a:rPr lang="en-AU" dirty="0">
                <a:solidFill>
                  <a:srgbClr val="FF0066"/>
                </a:solidFill>
              </a:rPr>
              <a:t> </a:t>
            </a:r>
            <a:r>
              <a:rPr lang="en-AU" dirty="0"/>
              <a:t>of R(t, m )</a:t>
            </a:r>
          </a:p>
        </p:txBody>
      </p:sp>
      <p:sp>
        <p:nvSpPr>
          <p:cNvPr id="13336" name="Text Box 17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651500" y="4941888"/>
            <a:ext cx="30956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dirty="0"/>
              <a:t>Periodic (wrapped) boundary conditions are assumed</a:t>
            </a:r>
          </a:p>
        </p:txBody>
      </p:sp>
      <p:grpSp>
        <p:nvGrpSpPr>
          <p:cNvPr id="13337" name="Group 213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23850" y="4221163"/>
            <a:ext cx="1871663" cy="2592387"/>
            <a:chOff x="204" y="2659"/>
            <a:chExt cx="1179" cy="1633"/>
          </a:xfrm>
        </p:grpSpPr>
        <p:sp>
          <p:nvSpPr>
            <p:cNvPr id="13338" name="Rectangle 18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49" y="2931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Rectangle 18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76" y="2931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Rectangle 18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03" y="2931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Rectangle 18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930" y="2931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Rectangle 18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156" y="2931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3" name="Rectangle 18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9" y="3158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4" name="Rectangle 18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76" y="3158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Rectangle 18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03" y="3158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Rectangle 18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930" y="3158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7" name="Rectangle 18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156" y="3158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8" name="Rectangle 19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49" y="3384"/>
              <a:ext cx="227" cy="226"/>
            </a:xfrm>
            <a:prstGeom prst="rect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9" name="Rectangle 19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76" y="3384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0" name="Rectangle 19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03" y="3384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Rectangle 19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930" y="3384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2" name="Rectangle 19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156" y="3384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3" name="Rectangle 19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49" y="3611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Rectangle 19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6" y="3611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5" name="Rectangle 19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703" y="3611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6" name="Rectangle 19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930" y="3611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7" name="Rectangle 19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156" y="3611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8" name="Rectangle 200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49" y="3839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9" name="Rectangle 20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6" y="3838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0" name="Rectangle 20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03" y="3838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1" name="Rectangle 20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930" y="3838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2" name="Rectangle 204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156" y="3838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3" name="Rectangle 20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49" y="4066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4" name="Rectangle 20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76" y="4065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5" name="Rectangle 20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03" y="4065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6" name="Rectangle 208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930" y="4065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7" name="Rectangle 20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156" y="4065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8" name="Text Box 211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04" y="2659"/>
              <a:ext cx="6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2000"/>
                <a:t>R(t, m)</a:t>
              </a:r>
            </a:p>
          </p:txBody>
        </p:sp>
      </p:grpSp>
      <p:sp>
        <p:nvSpPr>
          <p:cNvPr id="2" name="TextBox 1"/>
          <p:cNvSpPr txBox="1"/>
          <p:nvPr>
            <p:custDataLst>
              <p:tags r:id="rId25"/>
            </p:custDataLst>
          </p:nvPr>
        </p:nvSpPr>
        <p:spPr>
          <a:xfrm>
            <a:off x="2141730" y="5319210"/>
            <a:ext cx="68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</a:t>
            </a:r>
            <a:r>
              <a:rPr lang="en-AU" dirty="0" smtClean="0"/>
              <a:t>=2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6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29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219700" y="2781300"/>
            <a:ext cx="1800225" cy="1800225"/>
            <a:chOff x="1383" y="1117"/>
            <a:chExt cx="1134" cy="1134"/>
          </a:xfrm>
        </p:grpSpPr>
        <p:sp>
          <p:nvSpPr>
            <p:cNvPr id="14489" name="Rectangle 41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0" name="Rectangle 42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1" name="Rectangle 43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2" name="Rectangle 44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3" name="Rectangle 45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4" name="Rectangle 46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5" name="Rectangle 47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6" name="Rectangle 48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7" name="Rectangle 49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8" name="Rectangle 50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9" name="Rectangle 51"/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0" name="Rectangle 52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1" name="Rectangle 53"/>
            <p:cNvSpPr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2" name="Rectangle 54"/>
            <p:cNvSpPr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3" name="Rectangle 55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4" name="Rectangle 56"/>
            <p:cNvSpPr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5" name="Rectangle 57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6" name="Rectangle 58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7" name="Rectangle 59"/>
            <p:cNvSpPr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8" name="Rectangle 60"/>
            <p:cNvSpPr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9" name="Rectangle 61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0" name="Rectangle 62"/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1" name="Rectangle 63"/>
            <p:cNvSpPr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2" name="Rectangle 64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3" name="Rectangle 65"/>
            <p:cNvSpPr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39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419475" y="2806700"/>
            <a:ext cx="1800225" cy="1800225"/>
            <a:chOff x="1383" y="1117"/>
            <a:chExt cx="1134" cy="1134"/>
          </a:xfrm>
        </p:grpSpPr>
        <p:sp>
          <p:nvSpPr>
            <p:cNvPr id="14464" name="Rectangle 4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5" name="Rectangle 5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6" name="Rectangle 6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7" name="Rectangle 7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8" name="Rectangle 8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9" name="Rectangle 9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0" name="Rectangle 10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1" name="Rectangle 11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2" name="Rectangle 12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3" name="Rectangle 13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4" name="Rectangle 14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5" name="Rectangle 15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6" name="Rectangle 16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7" name="Rectangle 17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8" name="Rectangle 18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9" name="Rectangle 19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0" name="Rectangle 20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1" name="Rectangle 21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2" name="Rectangle 22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3" name="Rectangle 23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4" name="Rectangle 24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5" name="Rectangle 25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6" name="Rectangle 26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7" name="Rectangle 27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8" name="Rectangle 28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0" name="Oval 2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49688" y="2878138"/>
            <a:ext cx="217487" cy="215900"/>
          </a:xfrm>
          <a:prstGeom prst="ellipse">
            <a:avLst/>
          </a:prstGeom>
          <a:solidFill>
            <a:srgbClr val="ADCCA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Oval 3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0413" y="3238500"/>
            <a:ext cx="217487" cy="215900"/>
          </a:xfrm>
          <a:prstGeom prst="ellipse">
            <a:avLst/>
          </a:prstGeom>
          <a:solidFill>
            <a:srgbClr val="ADCCA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Line 3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922713" y="2949575"/>
            <a:ext cx="720725" cy="407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4343" name="Text Box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63938" y="2420938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/>
              <a:t>m = 2</a:t>
            </a:r>
          </a:p>
        </p:txBody>
      </p:sp>
      <p:sp>
        <p:nvSpPr>
          <p:cNvPr id="14344" name="Line 3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924300" y="2949575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4345" name="Line 3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643438" y="294957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4346" name="Oval 3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10050" y="3933825"/>
            <a:ext cx="217488" cy="215900"/>
          </a:xfrm>
          <a:prstGeom prst="ellipse">
            <a:avLst/>
          </a:prstGeom>
          <a:solidFill>
            <a:srgbClr val="ADCCA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Oval 3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30775" y="4292600"/>
            <a:ext cx="217488" cy="215900"/>
          </a:xfrm>
          <a:prstGeom prst="ellipse">
            <a:avLst/>
          </a:prstGeom>
          <a:solidFill>
            <a:srgbClr val="ADCCA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3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356100" y="4005263"/>
            <a:ext cx="792163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14349" name="Group 66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419475" y="4581525"/>
            <a:ext cx="1800225" cy="1800225"/>
            <a:chOff x="1383" y="1117"/>
            <a:chExt cx="1134" cy="1134"/>
          </a:xfrm>
        </p:grpSpPr>
        <p:sp>
          <p:nvSpPr>
            <p:cNvPr id="14439" name="Rectangle 67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0" name="Rectangle 68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1" name="Rectangle 69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2" name="Rectangle 70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3" name="Rectangle 71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4" name="Rectangle 72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5" name="Rectangle 73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6" name="Rectangle 74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7" name="Rectangle 75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" name="Rectangle 76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" name="Rectangle 77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0" name="Rectangle 78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1" name="Rectangle 79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" name="Rectangle 80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3" name="Rectangle 81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4" name="Rectangle 82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5" name="Rectangle 83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6" name="Rectangle 84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7" name="Rectangle 85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8" name="Rectangle 86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9" name="Rectangle 87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0" name="Rectangle 88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1" name="Rectangle 89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2" name="Rectangle 90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3" name="Rectangle 91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50" name="Group 92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619250" y="2781300"/>
            <a:ext cx="1800225" cy="1800225"/>
            <a:chOff x="1383" y="1117"/>
            <a:chExt cx="1134" cy="1134"/>
          </a:xfrm>
        </p:grpSpPr>
        <p:sp>
          <p:nvSpPr>
            <p:cNvPr id="14414" name="Rectangle 93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5" name="Rectangle 94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6" name="Rectangle 9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7" name="Rectangle 9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8" name="Rectangle 9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9" name="Rectangle 98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0" name="Rectangle 99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1" name="Rectangle 10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2" name="Rectangle 10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3" name="Rectangle 102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4" name="Rectangle 103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5" name="Rectangle 10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6" name="Rectangle 10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7" name="Rectangle 106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8" name="Rectangle 107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9" name="Rectangle 108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0" name="Rectangle 109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1" name="Rectangle 110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2" name="Rectangle 111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3" name="Rectangle 112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4" name="Rectangle 113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5" name="Rectangle 114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6" name="Rectangle 115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7" name="Rectangle 116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8" name="Rectangle 117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51" name="Group 118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419475" y="981075"/>
            <a:ext cx="1800225" cy="1800225"/>
            <a:chOff x="1383" y="1117"/>
            <a:chExt cx="1134" cy="1134"/>
          </a:xfrm>
        </p:grpSpPr>
        <p:sp>
          <p:nvSpPr>
            <p:cNvPr id="14389" name="Rectangle 11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0" name="Rectangle 1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Rectangle 1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2" name="Rectangle 12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3" name="Rectangle 12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4" name="Rectangle 12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5" name="Rectangle 12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6" name="Rectangle 126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7" name="Rectangle 127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8" name="Rectangle 128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9" name="Rectangle 12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0" name="Rectangle 13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1" name="Rectangle 13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2" name="Rectangle 13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3" name="Rectangle 13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4" name="Rectangle 13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5" name="Rectangle 135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6" name="Rectangle 136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7" name="Rectangle 137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8" name="Rectangle 138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9" name="Rectangle 139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0" name="Rectangle 140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1" name="Rectangle 141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2" name="Rectangle 142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3" name="Rectangle 143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2" name="Oval 14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90913" y="3573463"/>
            <a:ext cx="217487" cy="215900"/>
          </a:xfrm>
          <a:prstGeom prst="ellipse">
            <a:avLst/>
          </a:prstGeom>
          <a:solidFill>
            <a:srgbClr val="ADCCA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14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635375" y="3644900"/>
            <a:ext cx="720725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4354" name="Oval 3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91138" y="3573463"/>
            <a:ext cx="217487" cy="215900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Line 3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643438" y="3357563"/>
            <a:ext cx="720725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4357" name="Rectangle 15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5288" y="4652963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15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5650" y="4652963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15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116013" y="4652963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15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476375" y="4652963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16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835150" y="4652963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16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5288" y="5013325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16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55650" y="5013325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Rectangle 16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116013" y="5013325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Rectangle 16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476375" y="5013325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Rectangle 16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835150" y="5013325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Rectangle 16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95288" y="5372100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Rectangle 167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55650" y="5372100"/>
            <a:ext cx="360363" cy="358775"/>
          </a:xfrm>
          <a:prstGeom prst="rect">
            <a:avLst/>
          </a:prstGeom>
          <a:solidFill>
            <a:srgbClr val="ADCCA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Rectangle 16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116013" y="5372100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Rectangle 16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476375" y="5372100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1" name="Rectangle 17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835150" y="5372100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Rectangle 17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95288" y="5732463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17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55650" y="5732463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Rectangle 17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116013" y="5732463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Rectangle 17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476375" y="5732463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6" name="Rectangle 17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835150" y="5732463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7" name="Rectangle 17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95288" y="6094413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8" name="Rectangle 177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55650" y="6092825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9" name="Rectangle 178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116013" y="6092825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Rectangle 17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476375" y="6092825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Rectangle 180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835150" y="6092825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Rectangle 181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95288" y="6454775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Rectangle 182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55650" y="6453188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4" name="Rectangle 183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116013" y="6453188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5" name="Rectangle 18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476375" y="6453188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6" name="Rectangle 185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835150" y="6453188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7" name="Text Box 18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23850" y="4221163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2000"/>
              <a:t>R(t, m)</a:t>
            </a:r>
          </a:p>
        </p:txBody>
      </p:sp>
      <p:sp>
        <p:nvSpPr>
          <p:cNvPr id="14388" name="Text Box 187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292725" y="836613"/>
            <a:ext cx="34559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dirty="0"/>
              <a:t>Five pixels in a 5x5 image that are sampled and summed into 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t = </a:t>
            </a:r>
            <a:r>
              <a:rPr lang="en-AU" b="1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, m = </a:t>
            </a:r>
            <a:r>
              <a:rPr lang="en-AU" b="1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/>
              <a:t>of R(t, m )</a:t>
            </a:r>
          </a:p>
        </p:txBody>
      </p:sp>
      <p:sp>
        <p:nvSpPr>
          <p:cNvPr id="178" name="TextBox 177"/>
          <p:cNvSpPr txBox="1"/>
          <p:nvPr>
            <p:custDataLst>
              <p:tags r:id="rId51"/>
            </p:custDataLst>
          </p:nvPr>
        </p:nvSpPr>
        <p:spPr>
          <a:xfrm>
            <a:off x="2141730" y="5319210"/>
            <a:ext cx="68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</a:t>
            </a:r>
            <a:r>
              <a:rPr lang="en-AU" dirty="0" smtClean="0"/>
              <a:t>=2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28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219700" y="2781300"/>
            <a:ext cx="1800225" cy="1800225"/>
            <a:chOff x="1383" y="1117"/>
            <a:chExt cx="1134" cy="1134"/>
          </a:xfrm>
        </p:grpSpPr>
        <p:sp>
          <p:nvSpPr>
            <p:cNvPr id="15516" name="Rectangle 3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7" name="Rectangle 4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8" name="Rectangle 5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9" name="Rectangle 6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0" name="Rectangle 7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1" name="Rectangle 8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2" name="Rectangle 9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3" name="Rectangle 10"/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4" name="Rectangle 11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5" name="Rectangle 12"/>
            <p:cNvSpPr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6" name="Rectangle 13"/>
            <p:cNvSpPr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7" name="Rectangle 14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8" name="Rectangle 15"/>
            <p:cNvSpPr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9" name="Rectangle 16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0" name="Rectangle 17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1" name="Rectangle 18"/>
            <p:cNvSpPr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2" name="Rectangle 19"/>
            <p:cNvSpPr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3" name="Rectangle 20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4" name="Rectangle 21"/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5" name="Rectangle 22"/>
            <p:cNvSpPr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6" name="Rectangle 23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7" name="Rectangle 24"/>
            <p:cNvSpPr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8" name="Rectangle 25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9" name="Rectangle 26"/>
            <p:cNvSpPr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0" name="Rectangle 27"/>
            <p:cNvSpPr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64" name="Group 2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419475" y="2806700"/>
            <a:ext cx="1800225" cy="1800225"/>
            <a:chOff x="1383" y="1117"/>
            <a:chExt cx="1134" cy="1134"/>
          </a:xfrm>
        </p:grpSpPr>
        <p:sp>
          <p:nvSpPr>
            <p:cNvPr id="15491" name="Rectangle 30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2" name="Rectangle 31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3" name="Rectangle 32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4" name="Rectangle 33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5" name="Rectangle 34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6" name="Rectangle 35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7" name="Rectangle 36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8" name="Rectangle 37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9" name="Rectangle 38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0" name="Rectangle 39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1" name="Rectangle 40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2" name="Rectangle 41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3" name="Rectangle 42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4" name="Rectangle 43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5" name="Rectangle 44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6" name="Rectangle 45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7" name="Rectangle 46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8" name="Rectangle 47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9" name="Rectangle 48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0" name="Rectangle 49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1" name="Rectangle 50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2" name="Rectangle 51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3" name="Rectangle 52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4" name="Rectangle 53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5" name="Rectangle 54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5" name="Oval 5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10050" y="2878138"/>
            <a:ext cx="217488" cy="215900"/>
          </a:xfrm>
          <a:prstGeom prst="ellipse">
            <a:avLst/>
          </a:prstGeom>
          <a:solidFill>
            <a:srgbClr val="340FE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Oval 5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30775" y="3238500"/>
            <a:ext cx="217488" cy="215900"/>
          </a:xfrm>
          <a:prstGeom prst="ellipse">
            <a:avLst/>
          </a:prstGeom>
          <a:solidFill>
            <a:srgbClr val="340FE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5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356100" y="2949575"/>
            <a:ext cx="720725" cy="407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5368" name="Text Box 5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63938" y="2420938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/>
              <a:t>m = 2</a:t>
            </a:r>
          </a:p>
        </p:txBody>
      </p:sp>
      <p:sp>
        <p:nvSpPr>
          <p:cNvPr id="15369" name="Line 5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356100" y="2949575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5370" name="Line 6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076825" y="294957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5371" name="Oval 6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0413" y="3933825"/>
            <a:ext cx="217487" cy="215900"/>
          </a:xfrm>
          <a:prstGeom prst="ellipse">
            <a:avLst/>
          </a:prstGeom>
          <a:solidFill>
            <a:srgbClr val="340FE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6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92500" y="4292600"/>
            <a:ext cx="217488" cy="215900"/>
          </a:xfrm>
          <a:prstGeom prst="ellipse">
            <a:avLst/>
          </a:prstGeom>
          <a:solidFill>
            <a:srgbClr val="340FE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73" name="Group 64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3419475" y="4581525"/>
            <a:ext cx="1800225" cy="1800225"/>
            <a:chOff x="1383" y="1117"/>
            <a:chExt cx="1134" cy="1134"/>
          </a:xfrm>
        </p:grpSpPr>
        <p:sp>
          <p:nvSpPr>
            <p:cNvPr id="15466" name="Rectangle 65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7" name="Rectangle 66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8" name="Rectangle 67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9" name="Rectangle 68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0" name="Rectangle 69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1" name="Rectangle 70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2" name="Rectangle 71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3" name="Rectangle 72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4" name="Rectangle 73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5" name="Rectangle 74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6" name="Rectangle 75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7" name="Rectangle 76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8" name="Rectangle 77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9" name="Rectangle 78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0" name="Rectangle 79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1" name="Rectangle 80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2" name="Rectangle 81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3" name="Rectangle 82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4" name="Rectangle 83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5" name="Rectangle 84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6" name="Rectangle 85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7" name="Rectangle 86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8" name="Rectangle 87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9" name="Rectangle 88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0" name="Rectangle 89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74" name="Group 90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619250" y="2781300"/>
            <a:ext cx="1800225" cy="1800225"/>
            <a:chOff x="1383" y="1117"/>
            <a:chExt cx="1134" cy="1134"/>
          </a:xfrm>
        </p:grpSpPr>
        <p:sp>
          <p:nvSpPr>
            <p:cNvPr id="15441" name="Rectangle 91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2" name="Rectangle 92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3" name="Rectangle 9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4" name="Rectangle 9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5" name="Rectangle 9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6" name="Rectangle 96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7" name="Rectangle 9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8" name="Rectangle 9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9" name="Rectangle 9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0" name="Rectangle 100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1" name="Rectangle 101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" name="Rectangle 102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3" name="Rectangle 103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4" name="Rectangle 104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5" name="Rectangle 105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6" name="Rectangle 106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7" name="Rectangle 107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8" name="Rectangle 10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9" name="Rectangle 109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0" name="Rectangle 110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1" name="Rectangle 111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2" name="Rectangle 112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" name="Rectangle 113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4" name="Rectangle 114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" name="Rectangle 115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75" name="Group 116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3419475" y="981075"/>
            <a:ext cx="1800225" cy="1800225"/>
            <a:chOff x="1383" y="1117"/>
            <a:chExt cx="1134" cy="1134"/>
          </a:xfrm>
        </p:grpSpPr>
        <p:sp>
          <p:nvSpPr>
            <p:cNvPr id="15416" name="Rectangle 117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7" name="Rectangle 118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8" name="Rectangle 119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9" name="Rectangle 120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0" name="Rectangle 121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1" name="Rectangle 12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2" name="Rectangle 12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3" name="Rectangle 12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4" name="Rectangle 12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5" name="Rectangle 12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6" name="Rectangle 12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7" name="Rectangle 12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8" name="Rectangle 12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9" name="Rectangle 13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0" name="Rectangle 13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1" name="Rectangle 132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2" name="Rectangle 133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3" name="Rectangle 134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4" name="Rectangle 13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5" name="Rectangle 136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6" name="Rectangle 137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7" name="Rectangle 138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8" name="Rectangle 139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9" name="Rectangle 140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0" name="Rectangle 141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6" name="Oval 14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49688" y="3573463"/>
            <a:ext cx="217487" cy="215900"/>
          </a:xfrm>
          <a:prstGeom prst="ellipse">
            <a:avLst/>
          </a:prstGeom>
          <a:solidFill>
            <a:srgbClr val="340FE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995738" y="3716338"/>
            <a:ext cx="72072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5378" name="Oval 14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71775" y="3933825"/>
            <a:ext cx="217488" cy="215900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14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916238" y="4076700"/>
            <a:ext cx="720725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5380" name="Oval 14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30550" y="3213100"/>
            <a:ext cx="217488" cy="215900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Line 6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76600" y="3284538"/>
            <a:ext cx="792163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5382" name="Oval 14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292725" y="4292600"/>
            <a:ext cx="217488" cy="215900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Line 14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714875" y="4076700"/>
            <a:ext cx="720725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5384" name="Rectangle 15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5288" y="4652963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15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55650" y="4652963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Rectangle 15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116013" y="4652963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15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476375" y="4652963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Rectangle 15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35150" y="4652963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Rectangle 15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5288" y="5013325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Rectangle 15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55650" y="5013325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Rectangle 158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16013" y="5013325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Rectangle 15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476375" y="5013325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3" name="Rectangle 160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35150" y="5013325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Rectangle 16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5288" y="5372100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Rectangle 162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55650" y="5372100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Rectangle 16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16013" y="5372100"/>
            <a:ext cx="360362" cy="358775"/>
          </a:xfrm>
          <a:prstGeom prst="rect">
            <a:avLst/>
          </a:prstGeom>
          <a:solidFill>
            <a:srgbClr val="340FE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Rectangle 16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476375" y="5372100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165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835150" y="5372100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Rectangle 16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95288" y="5732463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Rectangle 167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55650" y="5732463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Rectangle 168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116013" y="5732463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Rectangle 16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476375" y="5732463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3" name="Rectangle 170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35150" y="5732463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4" name="Rectangle 171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5288" y="6094413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5" name="Rectangle 172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55650" y="6092825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6" name="Rectangle 173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116013" y="6092825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7" name="Rectangle 17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476375" y="6092825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8" name="Rectangle 17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835150" y="6092825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9" name="Rectangle 176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95288" y="6454775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0" name="Rectangle 177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55650" y="6453188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1" name="Rectangle 17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116013" y="6453188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2" name="Rectangle 17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476375" y="6453188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3" name="Rectangle 180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835150" y="6453188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4" name="Text Box 18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23850" y="4221163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2000"/>
              <a:t>R(t, m)</a:t>
            </a:r>
          </a:p>
        </p:txBody>
      </p:sp>
      <p:sp>
        <p:nvSpPr>
          <p:cNvPr id="15415" name="Text Box 18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292725" y="836613"/>
            <a:ext cx="34559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dirty="0"/>
              <a:t>Five pixels in a 5x5 image that are sampled and summed into </a:t>
            </a:r>
            <a:r>
              <a:rPr lang="en-AU" dirty="0">
                <a:solidFill>
                  <a:srgbClr val="0070C0"/>
                </a:solidFill>
              </a:rPr>
              <a:t>t = </a:t>
            </a:r>
            <a:r>
              <a:rPr lang="en-AU" b="1" dirty="0">
                <a:solidFill>
                  <a:srgbClr val="0070C0"/>
                </a:solidFill>
              </a:rPr>
              <a:t>2</a:t>
            </a:r>
            <a:r>
              <a:rPr lang="en-AU" dirty="0">
                <a:solidFill>
                  <a:srgbClr val="0070C0"/>
                </a:solidFill>
              </a:rPr>
              <a:t>, m = </a:t>
            </a:r>
            <a:r>
              <a:rPr lang="en-AU" b="1" dirty="0">
                <a:solidFill>
                  <a:srgbClr val="0070C0"/>
                </a:solidFill>
              </a:rPr>
              <a:t>2</a:t>
            </a:r>
            <a:r>
              <a:rPr lang="en-AU" dirty="0">
                <a:solidFill>
                  <a:srgbClr val="0070C0"/>
                </a:solidFill>
              </a:rPr>
              <a:t> </a:t>
            </a:r>
            <a:r>
              <a:rPr lang="en-AU" dirty="0"/>
              <a:t>of R(t, m )</a:t>
            </a:r>
          </a:p>
        </p:txBody>
      </p:sp>
      <p:sp>
        <p:nvSpPr>
          <p:cNvPr id="181" name="TextBox 180"/>
          <p:cNvSpPr txBox="1"/>
          <p:nvPr>
            <p:custDataLst>
              <p:tags r:id="rId54"/>
            </p:custDataLst>
          </p:nvPr>
        </p:nvSpPr>
        <p:spPr>
          <a:xfrm>
            <a:off x="2141730" y="5319210"/>
            <a:ext cx="68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</a:t>
            </a:r>
            <a:r>
              <a:rPr lang="en-AU" dirty="0" smtClean="0"/>
              <a:t>=2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5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219700" y="2781300"/>
            <a:ext cx="1800225" cy="1800225"/>
            <a:chOff x="1383" y="1117"/>
            <a:chExt cx="1134" cy="1134"/>
          </a:xfrm>
        </p:grpSpPr>
        <p:sp>
          <p:nvSpPr>
            <p:cNvPr id="16540" name="Rectangle 3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1" name="Rectangle 4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2" name="Rectangle 5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3" name="Rectangle 6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4" name="Rectangle 7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5" name="Rectangle 8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6" name="Rectangle 9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7" name="Rectangle 10"/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8" name="Rectangle 11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9" name="Rectangle 12"/>
            <p:cNvSpPr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50" name="Rectangle 13"/>
            <p:cNvSpPr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51" name="Rectangle 14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52" name="Rectangle 15"/>
            <p:cNvSpPr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53" name="Rectangle 16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54" name="Rectangle 17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55" name="Rectangle 18"/>
            <p:cNvSpPr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56" name="Rectangle 19"/>
            <p:cNvSpPr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57" name="Rectangle 20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58" name="Rectangle 21"/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59" name="Rectangle 22"/>
            <p:cNvSpPr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0" name="Rectangle 23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1" name="Rectangle 24"/>
            <p:cNvSpPr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2" name="Rectangle 25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3" name="Rectangle 26"/>
            <p:cNvSpPr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4" name="Rectangle 27"/>
            <p:cNvSpPr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88" name="Group 2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419475" y="2806700"/>
            <a:ext cx="1800225" cy="1800225"/>
            <a:chOff x="1383" y="1117"/>
            <a:chExt cx="1134" cy="1134"/>
          </a:xfrm>
        </p:grpSpPr>
        <p:sp>
          <p:nvSpPr>
            <p:cNvPr id="16515" name="Rectangle 30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6" name="Rectangle 31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7" name="Rectangle 32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8" name="Rectangle 33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9" name="Rectangle 34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0" name="Rectangle 35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1" name="Rectangle 36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2" name="Rectangle 37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3" name="Rectangle 38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4" name="Rectangle 39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5" name="Rectangle 40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6" name="Rectangle 41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7" name="Rectangle 42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8" name="Rectangle 43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9" name="Rectangle 44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0" name="Rectangle 45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1" name="Rectangle 46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2" name="Rectangle 47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3" name="Rectangle 48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4" name="Rectangle 49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5" name="Rectangle 50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6" name="Rectangle 51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7" name="Rectangle 52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8" name="Rectangle 53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9" name="Rectangle 54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9" name="Oval 5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0413" y="2878138"/>
            <a:ext cx="217487" cy="215900"/>
          </a:xfrm>
          <a:prstGeom prst="ellipse">
            <a:avLst/>
          </a:prstGeom>
          <a:solidFill>
            <a:srgbClr val="FC02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5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92500" y="3238500"/>
            <a:ext cx="217488" cy="215900"/>
          </a:xfrm>
          <a:prstGeom prst="ellipse">
            <a:avLst/>
          </a:prstGeom>
          <a:solidFill>
            <a:srgbClr val="FC02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5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63938" y="2420938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/>
              <a:t>m = 2</a:t>
            </a:r>
          </a:p>
        </p:txBody>
      </p:sp>
      <p:sp>
        <p:nvSpPr>
          <p:cNvPr id="16392" name="Line 5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716463" y="2949575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6393" name="Line 6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435600" y="294957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6394" name="Oval 6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30775" y="3933825"/>
            <a:ext cx="217488" cy="215900"/>
          </a:xfrm>
          <a:prstGeom prst="ellipse">
            <a:avLst/>
          </a:prstGeom>
          <a:solidFill>
            <a:srgbClr val="FC02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Oval 6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49688" y="4292600"/>
            <a:ext cx="217487" cy="215900"/>
          </a:xfrm>
          <a:prstGeom prst="ellipse">
            <a:avLst/>
          </a:prstGeom>
          <a:solidFill>
            <a:srgbClr val="FC02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96" name="Group 6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419475" y="4581525"/>
            <a:ext cx="1800225" cy="1800225"/>
            <a:chOff x="1383" y="1117"/>
            <a:chExt cx="1134" cy="1134"/>
          </a:xfrm>
        </p:grpSpPr>
        <p:sp>
          <p:nvSpPr>
            <p:cNvPr id="16490" name="Rectangle 65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1" name="Rectangle 66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2" name="Rectangle 67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3" name="Rectangle 68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4" name="Rectangle 69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5" name="Rectangle 70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6" name="Rectangle 71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7" name="Rectangle 72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" name="Rectangle 73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" name="Rectangle 74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" name="Rectangle 75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1" name="Rectangle 76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2" name="Rectangle 77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3" name="Rectangle 78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4" name="Rectangle 79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5" name="Rectangle 80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6" name="Rectangle 81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7" name="Rectangle 82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8" name="Rectangle 83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9" name="Rectangle 84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0" name="Rectangle 85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1" name="Rectangle 86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2" name="Rectangle 87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3" name="Rectangle 88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4" name="Rectangle 89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97" name="Group 90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619250" y="2781300"/>
            <a:ext cx="1800225" cy="1800225"/>
            <a:chOff x="1383" y="1117"/>
            <a:chExt cx="1134" cy="1134"/>
          </a:xfrm>
        </p:grpSpPr>
        <p:sp>
          <p:nvSpPr>
            <p:cNvPr id="16465" name="Rectangle 91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6" name="Rectangle 92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7" name="Rectangle 9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8" name="Rectangle 9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9" name="Rectangle 9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0" name="Rectangle 96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1" name="Rectangle 9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2" name="Rectangle 9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3" name="Rectangle 9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4" name="Rectangle 100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5" name="Rectangle 101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6" name="Rectangle 102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7" name="Rectangle 103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8" name="Rectangle 104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9" name="Rectangle 105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0" name="Rectangle 106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1" name="Rectangle 107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2" name="Rectangle 10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3" name="Rectangle 109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4" name="Rectangle 110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5" name="Rectangle 111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6" name="Rectangle 112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" name="Rectangle 113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" name="Rectangle 114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9" name="Rectangle 115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98" name="Group 116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419475" y="981075"/>
            <a:ext cx="1800225" cy="1800225"/>
            <a:chOff x="1383" y="1117"/>
            <a:chExt cx="1134" cy="1134"/>
          </a:xfrm>
        </p:grpSpPr>
        <p:sp>
          <p:nvSpPr>
            <p:cNvPr id="16440" name="Rectangle 117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1" name="Rectangle 118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2" name="Rectangle 119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3" name="Rectangle 120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4" name="Rectangle 121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5" name="Rectangle 12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6" name="Rectangle 12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7" name="Rectangle 12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8" name="Rectangle 12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9" name="Rectangle 12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0" name="Rectangle 12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1" name="Rectangle 12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2" name="Rectangle 12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3" name="Rectangle 13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4" name="Rectangle 13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5" name="Rectangle 132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6" name="Rectangle 133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7" name="Rectangle 134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8" name="Rectangle 135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9" name="Rectangle 136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0" name="Rectangle 137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1" name="Rectangle 138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2" name="Rectangle 139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3" name="Rectangle 140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4" name="Rectangle 141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9" name="Oval 14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10050" y="3573463"/>
            <a:ext cx="217488" cy="215900"/>
          </a:xfrm>
          <a:prstGeom prst="ellipse">
            <a:avLst/>
          </a:prstGeom>
          <a:solidFill>
            <a:srgbClr val="FC02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356100" y="3716338"/>
            <a:ext cx="72072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6401" name="Oval 14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59113" y="3933825"/>
            <a:ext cx="217487" cy="215900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14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275013" y="4076700"/>
            <a:ext cx="720725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6403" name="Oval 14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92725" y="3213100"/>
            <a:ext cx="217488" cy="215900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Line 6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563938" y="3284538"/>
            <a:ext cx="792162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6405" name="Line 5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714875" y="2949575"/>
            <a:ext cx="720725" cy="407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6406" name="Oval 14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71775" y="2852738"/>
            <a:ext cx="217488" cy="215900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Line 14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843213" y="2925763"/>
            <a:ext cx="792162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6408" name="Rectangle 15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5288" y="4652963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Rectangle 15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55650" y="4652963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0" name="Rectangle 15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116013" y="4652963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Rectangle 15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476375" y="4652963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Rectangle 16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35150" y="4652963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Rectangle 16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5288" y="5013325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Rectangle 16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55650" y="5013325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Rectangle 16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16013" y="5013325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Rectangle 16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476375" y="5013325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Rectangle 16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35150" y="5013325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8" name="Rectangle 16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5288" y="5372100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Rectangle 16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55650" y="5372100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Rectangle 16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16013" y="5372100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Rectangle 16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476375" y="5372100"/>
            <a:ext cx="360363" cy="358775"/>
          </a:xfrm>
          <a:prstGeom prst="rect">
            <a:avLst/>
          </a:prstGeom>
          <a:solidFill>
            <a:srgbClr val="FC021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Rectangle 17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835150" y="5372100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3" name="Rectangle 17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95288" y="5732463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Rectangle 17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55650" y="5732463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5" name="Rectangle 17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116013" y="5732463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Rectangle 17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476375" y="5732463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7" name="Rectangle 17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35150" y="5732463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8" name="Rectangle 17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5288" y="6094413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9" name="Rectangle 177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55650" y="6092825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0" name="Rectangle 17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116013" y="6092825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1" name="Rectangle 17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476375" y="6092825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2" name="Rectangle 18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835150" y="6092825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3" name="Rectangle 18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95288" y="6454775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Rectangle 18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55650" y="6453188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5" name="Rectangle 18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116013" y="6453188"/>
            <a:ext cx="360362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6" name="Rectangle 18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476375" y="6453188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7" name="Rectangle 185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835150" y="6453188"/>
            <a:ext cx="360363" cy="358775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8" name="Text Box 186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23850" y="4221163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2000"/>
              <a:t>R(t, m)</a:t>
            </a:r>
          </a:p>
        </p:txBody>
      </p:sp>
      <p:sp>
        <p:nvSpPr>
          <p:cNvPr id="16439" name="Text Box 187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292725" y="836613"/>
            <a:ext cx="34559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dirty="0"/>
              <a:t>Five pixels in a 5x5 image that are sampled and summed </a:t>
            </a:r>
            <a:r>
              <a:rPr lang="en-AU" dirty="0">
                <a:solidFill>
                  <a:srgbClr val="FF0000"/>
                </a:solidFill>
              </a:rPr>
              <a:t>into t = </a:t>
            </a:r>
            <a:r>
              <a:rPr lang="en-AU" b="1" dirty="0">
                <a:solidFill>
                  <a:srgbClr val="FF0000"/>
                </a:solidFill>
              </a:rPr>
              <a:t>3</a:t>
            </a:r>
            <a:r>
              <a:rPr lang="en-AU" dirty="0">
                <a:solidFill>
                  <a:srgbClr val="FF0000"/>
                </a:solidFill>
              </a:rPr>
              <a:t>, m = </a:t>
            </a:r>
            <a:r>
              <a:rPr lang="en-AU" b="1" dirty="0">
                <a:solidFill>
                  <a:srgbClr val="FF0000"/>
                </a:solidFill>
              </a:rPr>
              <a:t>2</a:t>
            </a:r>
            <a:r>
              <a:rPr lang="en-AU" dirty="0"/>
              <a:t> of R(t, m )</a:t>
            </a:r>
          </a:p>
        </p:txBody>
      </p:sp>
      <p:sp>
        <p:nvSpPr>
          <p:cNvPr id="181" name="TextBox 180"/>
          <p:cNvSpPr txBox="1"/>
          <p:nvPr>
            <p:custDataLst>
              <p:tags r:id="rId54"/>
            </p:custDataLst>
          </p:nvPr>
        </p:nvSpPr>
        <p:spPr>
          <a:xfrm>
            <a:off x="2141730" y="5319210"/>
            <a:ext cx="68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</a:t>
            </a:r>
            <a:r>
              <a:rPr lang="en-AU" dirty="0" smtClean="0"/>
              <a:t>=2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5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48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219700" y="2781300"/>
            <a:ext cx="1800225" cy="1800225"/>
            <a:chOff x="1383" y="1117"/>
            <a:chExt cx="1134" cy="1134"/>
          </a:xfrm>
        </p:grpSpPr>
        <p:sp>
          <p:nvSpPr>
            <p:cNvPr id="17568" name="Rectangle 3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9" name="Rectangle 4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0" name="Rectangle 5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1" name="Rectangle 6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2" name="Rectangle 7"/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3" name="Rectangle 8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4" name="Rectangle 9"/>
            <p:cNvSpPr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5" name="Rectangle 10"/>
            <p:cNvSpPr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6" name="Rectangle 11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7" name="Rectangle 12"/>
            <p:cNvSpPr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8" name="Rectangle 13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9" name="Rectangle 14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0" name="Rectangle 15"/>
            <p:cNvSpPr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1" name="Rectangle 16"/>
            <p:cNvSpPr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2" name="Rectangle 17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3" name="Rectangle 18"/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4" name="Rectangle 19"/>
            <p:cNvSpPr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5" name="Rectangle 20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6" name="Rectangle 21"/>
            <p:cNvSpPr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7" name="Rectangle 22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8" name="Rectangle 23"/>
            <p:cNvSpPr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9" name="Rectangle 24"/>
            <p:cNvSpPr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90" name="Rectangle 25"/>
            <p:cNvSpPr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91" name="Rectangle 26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92" name="Rectangle 27"/>
            <p:cNvSpPr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2" name="Text Box 5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63938" y="2420938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/>
              <a:t>m = 2</a:t>
            </a:r>
          </a:p>
        </p:txBody>
      </p:sp>
      <p:sp>
        <p:nvSpPr>
          <p:cNvPr id="17413" name="Line 5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003800" y="2949575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7414" name="Line 5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724525" y="294957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17415" name="Group 6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419475" y="4581525"/>
            <a:ext cx="1800225" cy="1800225"/>
            <a:chOff x="1383" y="1117"/>
            <a:chExt cx="1134" cy="1134"/>
          </a:xfrm>
        </p:grpSpPr>
        <p:sp>
          <p:nvSpPr>
            <p:cNvPr id="17543" name="Rectangle 63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44" name="Rectangle 64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45" name="Rectangle 65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46" name="Rectangle 66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47" name="Rectangle 67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48" name="Rectangle 68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49" name="Rectangle 69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50" name="Rectangle 70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51" name="Rectangle 71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52" name="Rectangle 72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53" name="Rectangle 73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54" name="Rectangle 74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55" name="Rectangle 75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56" name="Rectangle 76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57" name="Rectangle 77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58" name="Rectangle 78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59" name="Rectangle 79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0" name="Rectangle 80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1" name="Rectangle 81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2" name="Rectangle 82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3" name="Rectangle 83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4" name="Rectangle 84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5" name="Rectangle 85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6" name="Rectangle 86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7" name="Rectangle 87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6" name="Group 8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619250" y="2781300"/>
            <a:ext cx="1800225" cy="1800225"/>
            <a:chOff x="1383" y="1117"/>
            <a:chExt cx="1134" cy="1134"/>
          </a:xfrm>
        </p:grpSpPr>
        <p:sp>
          <p:nvSpPr>
            <p:cNvPr id="17518" name="Rectangle 89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9" name="Rectangle 90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0" name="Rectangle 91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1" name="Rectangle 92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2" name="Rectangle 93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3" name="Rectangle 94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4" name="Rectangle 95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5" name="Rectangle 96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6" name="Rectangle 97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7" name="Rectangle 98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8" name="Rectangle 99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9" name="Rectangle 100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0" name="Rectangle 101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1" name="Rectangle 102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2" name="Rectangle 103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3" name="Rectangle 104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4" name="Rectangle 105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5" name="Rectangle 106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6" name="Rectangle 107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7" name="Rectangle 108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8" name="Rectangle 109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9" name="Rectangle 110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40" name="Rectangle 111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41" name="Rectangle 112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42" name="Rectangle 113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7" name="Group 11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419475" y="981075"/>
            <a:ext cx="1800225" cy="1800225"/>
            <a:chOff x="1383" y="1117"/>
            <a:chExt cx="1134" cy="1134"/>
          </a:xfrm>
        </p:grpSpPr>
        <p:sp>
          <p:nvSpPr>
            <p:cNvPr id="17493" name="Rectangle 115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4" name="Rectangle 116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5" name="Rectangle 117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6" name="Rectangle 118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7" name="Rectangle 119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8" name="Rectangle 120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9" name="Rectangle 121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0" name="Rectangle 122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1" name="Rectangle 123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Rectangle 124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3" name="Rectangle 125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4" name="Rectangle 126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5" name="Rectangle 127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6" name="Rectangle 128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7" name="Rectangle 129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8" name="Rectangle 130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9" name="Rectangle 131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0" name="Rectangle 132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" name="Rectangle 133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" name="Rectangle 134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" name="Rectangle 135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4" name="Rectangle 136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5" name="Rectangle 137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" name="Rectangle 138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7" name="Rectangle 139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8" name="Oval 14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92725" y="3933825"/>
            <a:ext cx="217488" cy="215900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Oval 14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49913" y="3213100"/>
            <a:ext cx="217487" cy="215900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14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075238" y="2949575"/>
            <a:ext cx="720725" cy="407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7421" name="Oval 14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32138" y="2852738"/>
            <a:ext cx="217487" cy="215900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2" name="Group 152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276600" y="2806700"/>
            <a:ext cx="1943100" cy="1800225"/>
            <a:chOff x="2064" y="1768"/>
            <a:chExt cx="1224" cy="1134"/>
          </a:xfrm>
        </p:grpSpPr>
        <p:grpSp>
          <p:nvGrpSpPr>
            <p:cNvPr id="17459" name="Group 29"/>
            <p:cNvGrpSpPr>
              <a:grpSpLocks/>
            </p:cNvGrpSpPr>
            <p:nvPr/>
          </p:nvGrpSpPr>
          <p:grpSpPr bwMode="auto">
            <a:xfrm>
              <a:off x="2154" y="1768"/>
              <a:ext cx="1134" cy="1134"/>
              <a:chOff x="1383" y="1117"/>
              <a:chExt cx="1134" cy="1134"/>
            </a:xfrm>
          </p:grpSpPr>
          <p:sp>
            <p:nvSpPr>
              <p:cNvPr id="17468" name="Rectangle 30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383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9" name="Rectangle 31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61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0" name="Rectangle 32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837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1" name="Rectangle 33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064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2" name="Rectangle 34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29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3" name="Rectangle 35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383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4" name="Rectangle 36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61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5" name="Rectangle 37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837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6" name="Rectangle 38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2064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7" name="Rectangle 39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229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8" name="Rectangle 40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383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9" name="Rectangle 41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61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0" name="Rectangle 42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837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1" name="Rectangle 43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2064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2" name="Rectangle 44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29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3" name="Rectangle 45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383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4" name="Rectangle 46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1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5" name="Rectangle 47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837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6" name="Rectangle 48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064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7" name="Rectangle 49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229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8" name="Rectangle 50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383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9" name="Rectangle 51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61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0" name="Rectangle 52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837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1" name="Rectangle 53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2064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2" name="Rectangle 54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229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60" name="Oval 5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106" y="1813"/>
              <a:ext cx="137" cy="136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1" name="Oval 56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425" y="2040"/>
              <a:ext cx="137" cy="136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2" name="Oval 6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200" y="2478"/>
              <a:ext cx="137" cy="136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Oval 6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652" y="2704"/>
              <a:ext cx="137" cy="136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4" name="Oval 140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879" y="2251"/>
              <a:ext cx="137" cy="136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5" name="Line 144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2245" y="2523"/>
              <a:ext cx="454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7466" name="Line 146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472" y="2069"/>
              <a:ext cx="499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7467" name="Line 149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2064" y="1842"/>
              <a:ext cx="454" cy="2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7423" name="Oval 15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71775" y="3573463"/>
            <a:ext cx="217488" cy="215900"/>
          </a:xfrm>
          <a:prstGeom prst="ellipse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Line 15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843213" y="3644900"/>
            <a:ext cx="720725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7425" name="Line 14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714875" y="3716338"/>
            <a:ext cx="72072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17426" name="Group 186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323850" y="4221163"/>
            <a:ext cx="1871663" cy="2592387"/>
            <a:chOff x="204" y="2659"/>
            <a:chExt cx="1179" cy="1633"/>
          </a:xfrm>
        </p:grpSpPr>
        <p:sp>
          <p:nvSpPr>
            <p:cNvPr id="17428" name="Rectangle 15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49" y="2931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Rectangle 15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76" y="2931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Rectangle 15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3" y="2931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Rectangle 15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30" y="2931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Rectangle 15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156" y="2931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Rectangle 15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9" y="3158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Rectangle 16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76" y="3158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Rectangle 16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3" y="3158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Rectangle 16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30" y="3158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Rectangle 16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156" y="3158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Rectangle 16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49" y="3384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Rectangle 16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76" y="3384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Rectangle 16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3" y="3384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Rectangle 16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30" y="3384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Rectangle 168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156" y="3384"/>
              <a:ext cx="227" cy="226"/>
            </a:xfrm>
            <a:prstGeom prst="rect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Rectangle 169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9" y="3611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Rectangle 170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6" y="3611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Rectangle 171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03" y="3611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Rectangle 17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930" y="3611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Rectangle 17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156" y="3611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8" name="Rectangle 17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49" y="3839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Rectangle 17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76" y="3838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0" name="Rectangle 17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703" y="3838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1" name="Rectangle 17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930" y="3838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Rectangle 17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56" y="3838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Rectangle 17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49" y="4066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Rectangle 180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76" y="4065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Rectangle 181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03" y="4065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Rectangle 18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930" y="4065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Rectangle 18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156" y="4065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8" name="Text Box 184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04" y="2659"/>
              <a:ext cx="6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2000"/>
                <a:t>R(t, m)</a:t>
              </a:r>
            </a:p>
          </p:txBody>
        </p:sp>
      </p:grpSp>
      <p:sp>
        <p:nvSpPr>
          <p:cNvPr id="17427" name="Text Box 18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92725" y="836613"/>
            <a:ext cx="34559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dirty="0"/>
              <a:t>Five pixels in a 5x5 image that are sampled and summed </a:t>
            </a:r>
            <a:r>
              <a:rPr lang="en-AU" dirty="0">
                <a:solidFill>
                  <a:srgbClr val="07F907"/>
                </a:solidFill>
              </a:rPr>
              <a:t>into t = </a:t>
            </a:r>
            <a:r>
              <a:rPr lang="en-AU" b="1" dirty="0">
                <a:solidFill>
                  <a:srgbClr val="07F907"/>
                </a:solidFill>
              </a:rPr>
              <a:t>4</a:t>
            </a:r>
            <a:r>
              <a:rPr lang="en-AU" dirty="0">
                <a:solidFill>
                  <a:srgbClr val="07F907"/>
                </a:solidFill>
              </a:rPr>
              <a:t>, m = </a:t>
            </a:r>
            <a:r>
              <a:rPr lang="en-AU" b="1" dirty="0">
                <a:solidFill>
                  <a:srgbClr val="07F907"/>
                </a:solidFill>
              </a:rPr>
              <a:t>2</a:t>
            </a:r>
            <a:r>
              <a:rPr lang="en-AU" dirty="0">
                <a:solidFill>
                  <a:srgbClr val="07F907"/>
                </a:solidFill>
              </a:rPr>
              <a:t> </a:t>
            </a:r>
            <a:r>
              <a:rPr lang="en-AU" dirty="0"/>
              <a:t>of R(t, m )</a:t>
            </a:r>
          </a:p>
        </p:txBody>
      </p:sp>
      <p:sp>
        <p:nvSpPr>
          <p:cNvPr id="185" name="TextBox 184"/>
          <p:cNvSpPr txBox="1"/>
          <p:nvPr>
            <p:custDataLst>
              <p:tags r:id="rId18"/>
            </p:custDataLst>
          </p:nvPr>
        </p:nvSpPr>
        <p:spPr>
          <a:xfrm>
            <a:off x="2141730" y="5319210"/>
            <a:ext cx="68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</a:t>
            </a:r>
            <a:r>
              <a:rPr lang="en-AU" dirty="0" smtClean="0"/>
              <a:t>=2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35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46088" y="258148"/>
            <a:ext cx="8229600" cy="1143000"/>
          </a:xfrm>
        </p:spPr>
        <p:txBody>
          <a:bodyPr/>
          <a:lstStyle/>
          <a:p>
            <a:pPr eaLnBrk="1" hangingPunct="1"/>
            <a:r>
              <a:rPr lang="en-AU" sz="3200" dirty="0" smtClean="0"/>
              <a:t>All 25 image pixels are sampled </a:t>
            </a:r>
            <a:r>
              <a:rPr lang="en-AU" sz="3200" b="1" dirty="0" smtClean="0">
                <a:solidFill>
                  <a:srgbClr val="FF0000"/>
                </a:solidFill>
              </a:rPr>
              <a:t>once and only once</a:t>
            </a:r>
            <a:r>
              <a:rPr lang="en-AU" sz="3200" dirty="0" smtClean="0"/>
              <a:t>, as shown here for m = 2, t = 0 to 4</a:t>
            </a:r>
          </a:p>
        </p:txBody>
      </p:sp>
      <p:sp>
        <p:nvSpPr>
          <p:cNvPr id="18435" name="Text Box 6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9567" y="5049180"/>
            <a:ext cx="84248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AU" dirty="0"/>
              <a:t>No pixel in the same column OR row of the image space gets sampled in the same ray t for each m. This uncouples the projected values for each translate (at each m). </a:t>
            </a:r>
          </a:p>
        </p:txBody>
      </p:sp>
      <p:grpSp>
        <p:nvGrpSpPr>
          <p:cNvPr id="2" name="Group 1"/>
          <p:cNvGrpSpPr/>
          <p:nvPr>
            <p:custDataLst>
              <p:tags r:id="rId3"/>
            </p:custDataLst>
          </p:nvPr>
        </p:nvGrpSpPr>
        <p:grpSpPr>
          <a:xfrm>
            <a:off x="791580" y="1403775"/>
            <a:ext cx="3617755" cy="3099915"/>
            <a:chOff x="684213" y="1773238"/>
            <a:chExt cx="2663825" cy="2232025"/>
          </a:xfrm>
        </p:grpSpPr>
        <p:grpSp>
          <p:nvGrpSpPr>
            <p:cNvPr id="18436" name="Group 6"/>
            <p:cNvGrpSpPr>
              <a:grpSpLocks/>
            </p:cNvGrpSpPr>
            <p:nvPr>
              <p:custDataLst>
                <p:tags r:id="rId38"/>
              </p:custDataLst>
            </p:nvPr>
          </p:nvGrpSpPr>
          <p:grpSpPr bwMode="auto">
            <a:xfrm>
              <a:off x="971550" y="2205038"/>
              <a:ext cx="1800225" cy="1800225"/>
              <a:chOff x="1383" y="1117"/>
              <a:chExt cx="1134" cy="1134"/>
            </a:xfrm>
          </p:grpSpPr>
          <p:sp>
            <p:nvSpPr>
              <p:cNvPr id="18497" name="Rectangle 7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383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8" name="Rectangle 8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61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9" name="Rectangle 9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837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0" name="Rectangle 10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2064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1" name="Rectangle 11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229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2" name="Rectangle 12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383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3" name="Rectangle 13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61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4" name="Rectangle 14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837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5" name="Rectangle 15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2064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6" name="Rectangle 16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29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7" name="Rectangle 17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383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8" name="Rectangle 18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61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9" name="Rectangle 19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1837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0" name="Rectangle 20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2064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1" name="Rectangle 21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229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2" name="Rectangle 22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383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3" name="Rectangle 23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161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4" name="Rectangle 24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1837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5" name="Rectangle 25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2064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6" name="Rectangle 26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229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7" name="Rectangle 27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383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8" name="Rectangle 28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61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9" name="Rectangle 29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1837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0" name="Rectangle 30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2064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1" name="Rectangle 31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229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37" name="Oval 3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82850" y="2276475"/>
              <a:ext cx="217488" cy="215900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8" name="Oval 3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401763" y="2636838"/>
              <a:ext cx="217487" cy="215900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Oval 3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044575" y="3332163"/>
              <a:ext cx="217488" cy="215900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Oval 3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762125" y="3690938"/>
              <a:ext cx="217488" cy="215900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Oval 3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122488" y="2971800"/>
              <a:ext cx="217487" cy="215900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Oval 4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124075" y="2251075"/>
              <a:ext cx="217488" cy="215900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Oval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044575" y="2611438"/>
              <a:ext cx="217488" cy="215900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763713" y="2971800"/>
              <a:ext cx="217487" cy="215900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Oval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482850" y="3332163"/>
              <a:ext cx="217488" cy="215900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Oval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403350" y="3690938"/>
              <a:ext cx="217488" cy="215900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Oval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763713" y="2251075"/>
              <a:ext cx="217487" cy="215900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Oval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484438" y="2611438"/>
              <a:ext cx="217487" cy="215900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Oval 4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403350" y="2971800"/>
              <a:ext cx="217488" cy="215900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Oval 4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124075" y="3332163"/>
              <a:ext cx="217488" cy="215900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Oval 4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044575" y="3690938"/>
              <a:ext cx="217488" cy="215900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Oval 5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1403350" y="2251075"/>
              <a:ext cx="217488" cy="215900"/>
            </a:xfrm>
            <a:prstGeom prst="ellipse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Oval 5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1044575" y="2251075"/>
              <a:ext cx="217488" cy="215900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Oval 5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044575" y="2971800"/>
              <a:ext cx="217488" cy="215900"/>
            </a:xfrm>
            <a:prstGeom prst="ellipse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Oval 5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763713" y="3332163"/>
              <a:ext cx="217487" cy="215900"/>
            </a:xfrm>
            <a:prstGeom prst="ellipse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5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2484438" y="3690938"/>
              <a:ext cx="217487" cy="215900"/>
            </a:xfrm>
            <a:prstGeom prst="ellipse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Oval 5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124075" y="2611438"/>
              <a:ext cx="217488" cy="215900"/>
            </a:xfrm>
            <a:prstGeom prst="ellipse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Oval 56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763713" y="2611438"/>
              <a:ext cx="217487" cy="215900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Oval 57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484438" y="2971800"/>
              <a:ext cx="217487" cy="215900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Oval 58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403350" y="3332163"/>
              <a:ext cx="217488" cy="215900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Oval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124075" y="3690938"/>
              <a:ext cx="217488" cy="215900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Line 62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1116013" y="2349500"/>
              <a:ext cx="2232025" cy="1079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8463" name="Text Box 96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84213" y="1773238"/>
              <a:ext cx="13668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2000"/>
                <a:t>I(x, y)</a:t>
              </a:r>
            </a:p>
          </p:txBody>
        </p:sp>
      </p:grpSp>
      <p:grpSp>
        <p:nvGrpSpPr>
          <p:cNvPr id="18464" name="Group 9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571999" y="1403775"/>
            <a:ext cx="4212431" cy="3330370"/>
            <a:chOff x="3107" y="1117"/>
            <a:chExt cx="2004" cy="1633"/>
          </a:xfrm>
        </p:grpSpPr>
        <p:sp>
          <p:nvSpPr>
            <p:cNvPr id="18465" name="Rectangle 6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52" y="1389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Rectangle 6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379" y="1389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Rectangle 6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606" y="1389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Rectangle 6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33" y="1389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Rectangle 6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59" y="1389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0" name="Rectangle 7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52" y="1616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1" name="Rectangle 7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79" y="1616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2" name="Rectangle 7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606" y="1616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Rectangle 7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833" y="1616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Rectangle 7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59" y="1616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Rectangle 7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52" y="1842"/>
              <a:ext cx="227" cy="226"/>
            </a:xfrm>
            <a:prstGeom prst="rect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Rectangle 7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379" y="1842"/>
              <a:ext cx="227" cy="226"/>
            </a:xfrm>
            <a:prstGeom prst="rect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Rectangle 7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606" y="1842"/>
              <a:ext cx="227" cy="226"/>
            </a:xfrm>
            <a:prstGeom prst="rect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Rectangle 7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833" y="1842"/>
              <a:ext cx="227" cy="226"/>
            </a:xfrm>
            <a:prstGeom prst="rect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Rectangle 7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059" y="1842"/>
              <a:ext cx="227" cy="226"/>
            </a:xfrm>
            <a:prstGeom prst="rect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Rectangle 8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52" y="2069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Rectangle 8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379" y="2069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2" name="Rectangle 8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606" y="2069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Rectangle 8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33" y="2069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Rectangle 8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059" y="2069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" name="Rectangle 8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152" y="2297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6" name="Rectangle 8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379" y="2296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7" name="Rectangle 8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06" y="2296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8" name="Rectangle 8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33" y="2296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9" name="Rectangle 8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059" y="2296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0" name="Rectangle 9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52" y="2524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Rectangle 9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79" y="2523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Rectangle 9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606" y="2523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3" name="Rectangle 9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833" y="2523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4" name="Rectangle 9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059" y="2523"/>
              <a:ext cx="227" cy="226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5" name="Text Box 9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107" y="1117"/>
              <a:ext cx="6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2000"/>
                <a:t>R(t, m)</a:t>
              </a:r>
            </a:p>
          </p:txBody>
        </p:sp>
        <p:sp>
          <p:nvSpPr>
            <p:cNvPr id="18496" name="Text Box 9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94" y="1842"/>
              <a:ext cx="8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2000" dirty="0"/>
                <a:t>m = 2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07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304800"/>
            <a:ext cx="7994650" cy="1143000"/>
          </a:xfrm>
        </p:spPr>
        <p:txBody>
          <a:bodyPr/>
          <a:lstStyle/>
          <a:p>
            <a:pPr eaLnBrk="1" hangingPunct="1"/>
            <a:r>
              <a:rPr lang="en-AU" sz="3200" dirty="0" smtClean="0"/>
              <a:t>All 25 image pixels are also sampled </a:t>
            </a:r>
            <a:r>
              <a:rPr lang="en-AU" sz="3200" b="1" dirty="0" smtClean="0"/>
              <a:t>once and only once</a:t>
            </a:r>
            <a:r>
              <a:rPr lang="en-AU" sz="3200" dirty="0" smtClean="0"/>
              <a:t> by m = 1, t = 0 to 4</a:t>
            </a:r>
          </a:p>
        </p:txBody>
      </p:sp>
      <p:sp>
        <p:nvSpPr>
          <p:cNvPr id="19459" name="Text Box 5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0825" y="5319210"/>
            <a:ext cx="84248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AU" dirty="0"/>
              <a:t>No pixel in the same column OR row of the image space gets sampled in the same ray t for each m. This uncouples the projected values for each translate. </a:t>
            </a:r>
          </a:p>
        </p:txBody>
      </p:sp>
      <p:grpSp>
        <p:nvGrpSpPr>
          <p:cNvPr id="3" name="Group 2"/>
          <p:cNvGrpSpPr/>
          <p:nvPr>
            <p:custDataLst>
              <p:tags r:id="rId3"/>
            </p:custDataLst>
          </p:nvPr>
        </p:nvGrpSpPr>
        <p:grpSpPr>
          <a:xfrm>
            <a:off x="611188" y="1358770"/>
            <a:ext cx="3285737" cy="3438977"/>
            <a:chOff x="611188" y="1700213"/>
            <a:chExt cx="2376487" cy="2449512"/>
          </a:xfrm>
        </p:grpSpPr>
        <p:grpSp>
          <p:nvGrpSpPr>
            <p:cNvPr id="19460" name="Group 57"/>
            <p:cNvGrpSpPr>
              <a:grpSpLocks/>
            </p:cNvGrpSpPr>
            <p:nvPr>
              <p:custDataLst>
                <p:tags r:id="rId38"/>
              </p:custDataLst>
            </p:nvPr>
          </p:nvGrpSpPr>
          <p:grpSpPr bwMode="auto">
            <a:xfrm>
              <a:off x="971550" y="2133600"/>
              <a:ext cx="2016125" cy="2016125"/>
              <a:chOff x="2109" y="1162"/>
              <a:chExt cx="1270" cy="1270"/>
            </a:xfrm>
          </p:grpSpPr>
          <p:grpSp>
            <p:nvGrpSpPr>
              <p:cNvPr id="19494" name="Group 4"/>
              <p:cNvGrpSpPr>
                <a:grpSpLocks/>
              </p:cNvGrpSpPr>
              <p:nvPr/>
            </p:nvGrpSpPr>
            <p:grpSpPr bwMode="auto">
              <a:xfrm>
                <a:off x="2109" y="1162"/>
                <a:ext cx="1134" cy="1134"/>
                <a:chOff x="1383" y="1117"/>
                <a:chExt cx="1134" cy="1134"/>
              </a:xfrm>
            </p:grpSpPr>
            <p:sp>
              <p:nvSpPr>
                <p:cNvPr id="19521" name="Rectangle 5"/>
                <p:cNvSpPr>
                  <a:spLocks noChangeArrowheads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1383" y="111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2" name="Rectangle 6"/>
                <p:cNvSpPr>
                  <a:spLocks noChangeArrowheads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1610" y="111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3" name="Rectangle 7"/>
                <p:cNvSpPr>
                  <a:spLocks noChangeArrowheads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1837" y="111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4" name="Rectangle 8"/>
                <p:cNvSpPr>
                  <a:spLocks noChangeArrowheads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2064" y="111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5" name="Rectangle 9"/>
                <p:cNvSpPr>
                  <a:spLocks noChangeArrowheads="1"/>
                </p:cNvSpPr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2290" y="111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6" name="Rectangle 10"/>
                <p:cNvSpPr>
                  <a:spLocks noChangeArrowheads="1"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1383" y="134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7" name="Rectangle 11"/>
                <p:cNvSpPr>
                  <a:spLocks noChangeArrowheads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1610" y="134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8" name="Rectangle 12"/>
                <p:cNvSpPr>
                  <a:spLocks noChangeArrowheads="1"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1837" y="134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9" name="Rectangle 13"/>
                <p:cNvSpPr>
                  <a:spLocks noChangeArrowheads="1"/>
                </p:cNvSpPr>
                <p:nvPr>
                  <p:custDataLst>
                    <p:tags r:id="rId74"/>
                  </p:custDataLst>
                </p:nvPr>
              </p:nvSpPr>
              <p:spPr bwMode="auto">
                <a:xfrm>
                  <a:off x="2064" y="134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0" name="Rectangle 14"/>
                <p:cNvSpPr>
                  <a:spLocks noChangeArrowheads="1"/>
                </p:cNvSpPr>
                <p:nvPr>
                  <p:custDataLst>
                    <p:tags r:id="rId75"/>
                  </p:custDataLst>
                </p:nvPr>
              </p:nvSpPr>
              <p:spPr bwMode="auto">
                <a:xfrm>
                  <a:off x="2290" y="134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1" name="Rectangle 15"/>
                <p:cNvSpPr>
                  <a:spLocks noChangeArrowheads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>
                  <a:off x="1383" y="1570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2" name="Rectangle 16"/>
                <p:cNvSpPr>
                  <a:spLocks noChangeArrowheads="1"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>
                  <a:off x="1610" y="1570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3" name="Rectangle 17"/>
                <p:cNvSpPr>
                  <a:spLocks noChangeArrowheads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>
                  <a:off x="1837" y="1570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4" name="Rectangle 18"/>
                <p:cNvSpPr>
                  <a:spLocks noChangeArrowheads="1"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>
                  <a:off x="2064" y="1570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5" name="Rectangle 19"/>
                <p:cNvSpPr>
                  <a:spLocks noChangeArrowheads="1"/>
                </p:cNvSpPr>
                <p:nvPr>
                  <p:custDataLst>
                    <p:tags r:id="rId80"/>
                  </p:custDataLst>
                </p:nvPr>
              </p:nvSpPr>
              <p:spPr bwMode="auto">
                <a:xfrm>
                  <a:off x="2290" y="1570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6" name="Rectangle 20"/>
                <p:cNvSpPr>
                  <a:spLocks noChangeArrowheads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>
                  <a:off x="1383" y="179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7" name="Rectangle 21"/>
                <p:cNvSpPr>
                  <a:spLocks noChangeArrowheads="1"/>
                </p:cNvSpPr>
                <p:nvPr>
                  <p:custDataLst>
                    <p:tags r:id="rId82"/>
                  </p:custDataLst>
                </p:nvPr>
              </p:nvSpPr>
              <p:spPr bwMode="auto">
                <a:xfrm>
                  <a:off x="1610" y="179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8" name="Rectangle 22"/>
                <p:cNvSpPr>
                  <a:spLocks noChangeArrowheads="1"/>
                </p:cNvSpPr>
                <p:nvPr>
                  <p:custDataLst>
                    <p:tags r:id="rId83"/>
                  </p:custDataLst>
                </p:nvPr>
              </p:nvSpPr>
              <p:spPr bwMode="auto">
                <a:xfrm>
                  <a:off x="1837" y="179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9" name="Rectangle 23"/>
                <p:cNvSpPr>
                  <a:spLocks noChangeArrowheads="1"/>
                </p:cNvSpPr>
                <p:nvPr>
                  <p:custDataLst>
                    <p:tags r:id="rId84"/>
                  </p:custDataLst>
                </p:nvPr>
              </p:nvSpPr>
              <p:spPr bwMode="auto">
                <a:xfrm>
                  <a:off x="2064" y="179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40" name="Rectangle 24"/>
                <p:cNvSpPr>
                  <a:spLocks noChangeArrowheads="1"/>
                </p:cNvSpPr>
                <p:nvPr>
                  <p:custDataLst>
                    <p:tags r:id="rId85"/>
                  </p:custDataLst>
                </p:nvPr>
              </p:nvSpPr>
              <p:spPr bwMode="auto">
                <a:xfrm>
                  <a:off x="2290" y="179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41" name="Rectangle 25"/>
                <p:cNvSpPr>
                  <a:spLocks noChangeArrowheads="1"/>
                </p:cNvSpPr>
                <p:nvPr>
                  <p:custDataLst>
                    <p:tags r:id="rId86"/>
                  </p:custDataLst>
                </p:nvPr>
              </p:nvSpPr>
              <p:spPr bwMode="auto">
                <a:xfrm>
                  <a:off x="1383" y="2025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42" name="Rectangle 26"/>
                <p:cNvSpPr>
                  <a:spLocks noChangeArrowheads="1"/>
                </p:cNvSpPr>
                <p:nvPr>
                  <p:custDataLst>
                    <p:tags r:id="rId87"/>
                  </p:custDataLst>
                </p:nvPr>
              </p:nvSpPr>
              <p:spPr bwMode="auto">
                <a:xfrm>
                  <a:off x="1610" y="202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43" name="Rectangle 27"/>
                <p:cNvSpPr>
                  <a:spLocks noChangeArrowheads="1"/>
                </p:cNvSpPr>
                <p:nvPr>
                  <p:custDataLst>
                    <p:tags r:id="rId88"/>
                  </p:custDataLst>
                </p:nvPr>
              </p:nvSpPr>
              <p:spPr bwMode="auto">
                <a:xfrm>
                  <a:off x="1837" y="202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44" name="Rectangle 28"/>
                <p:cNvSpPr>
                  <a:spLocks noChangeArrowheads="1"/>
                </p:cNvSpPr>
                <p:nvPr>
                  <p:custDataLst>
                    <p:tags r:id="rId89"/>
                  </p:custDataLst>
                </p:nvPr>
              </p:nvSpPr>
              <p:spPr bwMode="auto">
                <a:xfrm>
                  <a:off x="2064" y="202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45" name="Rectangle 29"/>
                <p:cNvSpPr>
                  <a:spLocks noChangeArrowheads="1"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>
                  <a:off x="2290" y="202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495" name="Oval 30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061" y="1207"/>
                <a:ext cx="137" cy="136"/>
              </a:xfrm>
              <a:prstGeom prst="ellipse">
                <a:avLst/>
              </a:prstGeom>
              <a:solidFill>
                <a:srgbClr val="14EA38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6" name="Oval 3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154" y="1434"/>
                <a:ext cx="137" cy="136"/>
              </a:xfrm>
              <a:prstGeom prst="ellipse">
                <a:avLst/>
              </a:prstGeom>
              <a:solidFill>
                <a:srgbClr val="14EA38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7" name="Oval 32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608" y="1888"/>
                <a:ext cx="137" cy="136"/>
              </a:xfrm>
              <a:prstGeom prst="ellipse">
                <a:avLst/>
              </a:prstGeom>
              <a:solidFill>
                <a:srgbClr val="14EA38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8" name="Oval 3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835" y="2115"/>
                <a:ext cx="137" cy="136"/>
              </a:xfrm>
              <a:prstGeom prst="ellipse">
                <a:avLst/>
              </a:prstGeom>
              <a:solidFill>
                <a:srgbClr val="14EA38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9" name="Oval 3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381" y="1661"/>
                <a:ext cx="137" cy="136"/>
              </a:xfrm>
              <a:prstGeom prst="ellipse">
                <a:avLst/>
              </a:prstGeom>
              <a:solidFill>
                <a:srgbClr val="14EA38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0" name="Oval 3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835" y="1191"/>
                <a:ext cx="137" cy="136"/>
              </a:xfrm>
              <a:prstGeom prst="ellipse">
                <a:avLst/>
              </a:prstGeom>
              <a:solidFill>
                <a:srgbClr val="FC02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1" name="Oval 3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154" y="1661"/>
                <a:ext cx="137" cy="136"/>
              </a:xfrm>
              <a:prstGeom prst="ellipse">
                <a:avLst/>
              </a:prstGeom>
              <a:solidFill>
                <a:srgbClr val="FC02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2" name="Oval 3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381" y="1888"/>
                <a:ext cx="137" cy="136"/>
              </a:xfrm>
              <a:prstGeom prst="ellipse">
                <a:avLst/>
              </a:prstGeom>
              <a:solidFill>
                <a:srgbClr val="FC02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3" name="Oval 38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061" y="1434"/>
                <a:ext cx="137" cy="136"/>
              </a:xfrm>
              <a:prstGeom prst="ellipse">
                <a:avLst/>
              </a:prstGeom>
              <a:solidFill>
                <a:srgbClr val="FC02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4" name="Oval 39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608" y="2115"/>
                <a:ext cx="137" cy="136"/>
              </a:xfrm>
              <a:prstGeom prst="ellipse">
                <a:avLst/>
              </a:prstGeom>
              <a:solidFill>
                <a:srgbClr val="FC02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5" name="Oval 40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608" y="1191"/>
                <a:ext cx="137" cy="136"/>
              </a:xfrm>
              <a:prstGeom prst="ellipse">
                <a:avLst/>
              </a:prstGeom>
              <a:solidFill>
                <a:srgbClr val="340FE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6" name="Oval 41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835" y="1434"/>
                <a:ext cx="137" cy="136"/>
              </a:xfrm>
              <a:prstGeom prst="ellipse">
                <a:avLst/>
              </a:prstGeom>
              <a:solidFill>
                <a:srgbClr val="340FE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7" name="Oval 42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154" y="1888"/>
                <a:ext cx="137" cy="136"/>
              </a:xfrm>
              <a:prstGeom prst="ellipse">
                <a:avLst/>
              </a:prstGeom>
              <a:solidFill>
                <a:srgbClr val="340FE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8" name="Oval 43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061" y="1661"/>
                <a:ext cx="137" cy="136"/>
              </a:xfrm>
              <a:prstGeom prst="ellipse">
                <a:avLst/>
              </a:prstGeom>
              <a:solidFill>
                <a:srgbClr val="340FE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9" name="Oval 44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381" y="2115"/>
                <a:ext cx="137" cy="136"/>
              </a:xfrm>
              <a:prstGeom prst="ellipse">
                <a:avLst/>
              </a:prstGeom>
              <a:solidFill>
                <a:srgbClr val="340FE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0" name="Oval 45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381" y="1191"/>
                <a:ext cx="137" cy="136"/>
              </a:xfrm>
              <a:prstGeom prst="ellipse">
                <a:avLst/>
              </a:prstGeom>
              <a:solidFill>
                <a:srgbClr val="ADCCA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1" name="Oval 46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2155" y="1191"/>
                <a:ext cx="137" cy="136"/>
              </a:xfrm>
              <a:prstGeom prst="ellipse">
                <a:avLst/>
              </a:prstGeom>
              <a:solidFill>
                <a:srgbClr val="F27C8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2" name="Oval 47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835" y="1661"/>
                <a:ext cx="137" cy="136"/>
              </a:xfrm>
              <a:prstGeom prst="ellipse">
                <a:avLst/>
              </a:prstGeom>
              <a:solidFill>
                <a:srgbClr val="ADCCA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3" name="Oval 48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061" y="1888"/>
                <a:ext cx="137" cy="136"/>
              </a:xfrm>
              <a:prstGeom prst="ellipse">
                <a:avLst/>
              </a:prstGeom>
              <a:solidFill>
                <a:srgbClr val="ADCCA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4" name="Oval 49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154" y="2115"/>
                <a:ext cx="137" cy="136"/>
              </a:xfrm>
              <a:prstGeom prst="ellipse">
                <a:avLst/>
              </a:prstGeom>
              <a:solidFill>
                <a:srgbClr val="ADCCA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5" name="Oval 50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608" y="1434"/>
                <a:ext cx="137" cy="136"/>
              </a:xfrm>
              <a:prstGeom prst="ellipse">
                <a:avLst/>
              </a:prstGeom>
              <a:solidFill>
                <a:srgbClr val="ADCCA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6" name="Oval 51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381" y="1434"/>
                <a:ext cx="137" cy="136"/>
              </a:xfrm>
              <a:prstGeom prst="ellipse">
                <a:avLst/>
              </a:prstGeom>
              <a:solidFill>
                <a:srgbClr val="F27C8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7" name="Oval 52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608" y="1661"/>
                <a:ext cx="137" cy="136"/>
              </a:xfrm>
              <a:prstGeom prst="ellipse">
                <a:avLst/>
              </a:prstGeom>
              <a:solidFill>
                <a:srgbClr val="F27C8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8" name="Oval 53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835" y="1888"/>
                <a:ext cx="137" cy="136"/>
              </a:xfrm>
              <a:prstGeom prst="ellipse">
                <a:avLst/>
              </a:prstGeom>
              <a:solidFill>
                <a:srgbClr val="F27C8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9" name="Oval 54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3061" y="2115"/>
                <a:ext cx="137" cy="136"/>
              </a:xfrm>
              <a:prstGeom prst="ellipse">
                <a:avLst/>
              </a:prstGeom>
              <a:solidFill>
                <a:srgbClr val="F27C8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0" name="Line 56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200" y="1253"/>
                <a:ext cx="1179" cy="11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9461" name="Text Box 58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611188" y="1700213"/>
              <a:ext cx="15843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2000"/>
                <a:t>I(x, y)</a:t>
              </a:r>
            </a:p>
          </p:txBody>
        </p:sp>
      </p:grpSp>
      <p:grpSp>
        <p:nvGrpSpPr>
          <p:cNvPr id="2" name="Group 1"/>
          <p:cNvGrpSpPr/>
          <p:nvPr>
            <p:custDataLst>
              <p:tags r:id="rId4"/>
            </p:custDataLst>
          </p:nvPr>
        </p:nvGrpSpPr>
        <p:grpSpPr>
          <a:xfrm>
            <a:off x="4572000" y="1358770"/>
            <a:ext cx="4103688" cy="3312466"/>
            <a:chOff x="4932363" y="1773238"/>
            <a:chExt cx="3168650" cy="2592387"/>
          </a:xfrm>
        </p:grpSpPr>
        <p:sp>
          <p:nvSpPr>
            <p:cNvPr id="19462" name="Rectangle 6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003800" y="2205038"/>
              <a:ext cx="360363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" name="Rectangle 6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64163" y="2205038"/>
              <a:ext cx="360362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Rectangle 6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724525" y="2205038"/>
              <a:ext cx="360363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Rectangle 6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084888" y="2205038"/>
              <a:ext cx="360362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Rectangle 6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443663" y="2205038"/>
              <a:ext cx="360362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Rectangle 6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3800" y="2925763"/>
              <a:ext cx="360363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Rectangle 6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364163" y="2925763"/>
              <a:ext cx="360362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Rectangle 6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724525" y="2925763"/>
              <a:ext cx="360363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Rectangle 6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084888" y="2925763"/>
              <a:ext cx="360362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443663" y="2925763"/>
              <a:ext cx="360362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003800" y="2565400"/>
              <a:ext cx="360363" cy="358775"/>
            </a:xfrm>
            <a:prstGeom prst="rect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Rectangle 7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364163" y="2565400"/>
              <a:ext cx="360362" cy="358775"/>
            </a:xfrm>
            <a:prstGeom prst="rect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Rectangle 7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724525" y="2565400"/>
              <a:ext cx="360363" cy="358775"/>
            </a:xfrm>
            <a:prstGeom prst="rect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Rectangle 7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84888" y="2565400"/>
              <a:ext cx="360362" cy="358775"/>
            </a:xfrm>
            <a:prstGeom prst="rect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Rectangle 7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43663" y="2565400"/>
              <a:ext cx="360362" cy="358775"/>
            </a:xfrm>
            <a:prstGeom prst="rect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Rectangle 7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003800" y="3284538"/>
              <a:ext cx="360363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Rectangle 7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364163" y="3284538"/>
              <a:ext cx="360362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Rectangle 7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724525" y="3284538"/>
              <a:ext cx="360363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Rectangle 7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084888" y="3284538"/>
              <a:ext cx="360362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Rectangle 7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443663" y="3284538"/>
              <a:ext cx="360362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Rectangle 8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003800" y="3646488"/>
              <a:ext cx="360363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Rectangle 8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364163" y="3644900"/>
              <a:ext cx="360362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Rectangle 8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724525" y="3644900"/>
              <a:ext cx="360363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Rectangle 8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084888" y="3644900"/>
              <a:ext cx="360362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Rectangle 8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443663" y="3644900"/>
              <a:ext cx="360362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Rectangle 8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003800" y="4006850"/>
              <a:ext cx="360363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Rectangle 8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364163" y="4005263"/>
              <a:ext cx="360362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Rectangle 8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724525" y="4005263"/>
              <a:ext cx="360363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Rectangle 88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084888" y="4005263"/>
              <a:ext cx="360362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Rectangle 89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443663" y="4005263"/>
              <a:ext cx="360362" cy="358775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Text Box 9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932363" y="1773238"/>
              <a:ext cx="10080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2000"/>
                <a:t>R(t, m)</a:t>
              </a:r>
            </a:p>
          </p:txBody>
        </p:sp>
        <p:sp>
          <p:nvSpPr>
            <p:cNvPr id="19493" name="Text Box 91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6804025" y="2528888"/>
              <a:ext cx="12969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2000" dirty="0"/>
                <a:t>m = 1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6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eaLnBrk="1" hangingPunct="1"/>
            <a:r>
              <a:rPr lang="en-AU" sz="3200" dirty="0" smtClean="0"/>
              <a:t>Compare the pixels sampled by </a:t>
            </a:r>
            <a:r>
              <a:rPr lang="en-AU" sz="3200" b="1" dirty="0" smtClean="0"/>
              <a:t>m = 1 </a:t>
            </a:r>
            <a:r>
              <a:rPr lang="en-AU" sz="3200" dirty="0" smtClean="0"/>
              <a:t>and </a:t>
            </a:r>
            <a:r>
              <a:rPr lang="en-AU" sz="3200" b="1" dirty="0" smtClean="0">
                <a:solidFill>
                  <a:srgbClr val="07F907"/>
                </a:solidFill>
              </a:rPr>
              <a:t>m= 2 </a:t>
            </a:r>
            <a:r>
              <a:rPr lang="en-AU" sz="3200" dirty="0" smtClean="0"/>
              <a:t>at t = 3</a:t>
            </a:r>
          </a:p>
        </p:txBody>
      </p:sp>
      <p:sp>
        <p:nvSpPr>
          <p:cNvPr id="20517" name="Text Box 5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7452" y="5049180"/>
            <a:ext cx="84248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AU" dirty="0"/>
              <a:t>Pixels with the same t, but with a different m, intersect only at one and only one image location. </a:t>
            </a:r>
            <a:r>
              <a:rPr lang="en-AU" b="1" dirty="0" smtClean="0"/>
              <a:t>Any </a:t>
            </a:r>
            <a:r>
              <a:rPr lang="en-AU" b="1" dirty="0"/>
              <a:t>two straight lines intersect at just one point </a:t>
            </a:r>
            <a:r>
              <a:rPr lang="en-AU" b="1" dirty="0" smtClean="0"/>
              <a:t>(</a:t>
            </a:r>
            <a:r>
              <a:rPr lang="en-AU" b="1" dirty="0"/>
              <a:t>or not at all)</a:t>
            </a:r>
          </a:p>
        </p:txBody>
      </p:sp>
      <p:grpSp>
        <p:nvGrpSpPr>
          <p:cNvPr id="2" name="Group 1"/>
          <p:cNvGrpSpPr/>
          <p:nvPr>
            <p:custDataLst>
              <p:tags r:id="rId3"/>
            </p:custDataLst>
          </p:nvPr>
        </p:nvGrpSpPr>
        <p:grpSpPr>
          <a:xfrm>
            <a:off x="2276745" y="1448780"/>
            <a:ext cx="4005446" cy="3015335"/>
            <a:chOff x="3059113" y="1844675"/>
            <a:chExt cx="2403493" cy="1800225"/>
          </a:xfrm>
        </p:grpSpPr>
        <p:sp>
          <p:nvSpPr>
            <p:cNvPr id="20483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348038" y="1844675"/>
              <a:ext cx="360362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08400" y="1844675"/>
              <a:ext cx="360363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5" name="Rectangle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068763" y="1844675"/>
              <a:ext cx="360362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6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29125" y="1844675"/>
              <a:ext cx="360363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Rectangle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787900" y="1844675"/>
              <a:ext cx="360363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Rectangle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8038" y="2205038"/>
              <a:ext cx="360362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708400" y="2205038"/>
              <a:ext cx="360363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68763" y="2205038"/>
              <a:ext cx="360362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429125" y="2205038"/>
              <a:ext cx="360363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787900" y="2205038"/>
              <a:ext cx="360363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348038" y="2563813"/>
              <a:ext cx="360362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708400" y="2563813"/>
              <a:ext cx="360363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Rectangle 1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68763" y="2563813"/>
              <a:ext cx="360362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Rectangle 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429125" y="2563813"/>
              <a:ext cx="360363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Rectangle 1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787900" y="2563813"/>
              <a:ext cx="360363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Rectangle 1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348038" y="2924175"/>
              <a:ext cx="360362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708400" y="2924175"/>
              <a:ext cx="360363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Rectangle 2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068763" y="2924175"/>
              <a:ext cx="360362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Rectangle 2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429125" y="2924175"/>
              <a:ext cx="360363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Rectangle 2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787900" y="2924175"/>
              <a:ext cx="360363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Rectangle 2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348038" y="3286125"/>
              <a:ext cx="360362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Rectangle 2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708400" y="3284538"/>
              <a:ext cx="360363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Rectangle 2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068763" y="3284538"/>
              <a:ext cx="360362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Rectangle 2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429125" y="3284538"/>
              <a:ext cx="360363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Rectangle 2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787900" y="3284538"/>
              <a:ext cx="360363" cy="3587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Oval 3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419475" y="2276475"/>
              <a:ext cx="217488" cy="215900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Oval 32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778250" y="3357563"/>
              <a:ext cx="217488" cy="215900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Oval 3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461958" y="1871544"/>
              <a:ext cx="217487" cy="215900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Oval 3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419475" y="2636838"/>
              <a:ext cx="217488" cy="215900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Oval 3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779838" y="2997200"/>
              <a:ext cx="217487" cy="215900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Oval 3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859338" y="2276475"/>
              <a:ext cx="217487" cy="215900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Oval 38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140200" y="3357563"/>
              <a:ext cx="217488" cy="215900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Oval 4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859338" y="2997200"/>
              <a:ext cx="217487" cy="215900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Oval 5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140200" y="2636838"/>
              <a:ext cx="217488" cy="215900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Oval 5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500563" y="1916113"/>
              <a:ext cx="217487" cy="215900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Line 56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572000" y="1989138"/>
              <a:ext cx="863600" cy="7921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0520" name="Line 57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3492499" y="2708275"/>
              <a:ext cx="865188" cy="8651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0521" name="Line 58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059113" y="3068638"/>
              <a:ext cx="863600" cy="431800"/>
            </a:xfrm>
            <a:prstGeom prst="line">
              <a:avLst/>
            </a:prstGeom>
            <a:noFill/>
            <a:ln w="38100">
              <a:solidFill>
                <a:srgbClr val="14EA3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0522" name="Line 5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3519506" y="2395016"/>
              <a:ext cx="1943100" cy="962547"/>
            </a:xfrm>
            <a:prstGeom prst="line">
              <a:avLst/>
            </a:prstGeom>
            <a:noFill/>
            <a:ln w="38100">
              <a:solidFill>
                <a:srgbClr val="14EA3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0523" name="Line 60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4572000" y="1989138"/>
              <a:ext cx="863600" cy="431800"/>
            </a:xfrm>
            <a:prstGeom prst="line">
              <a:avLst/>
            </a:prstGeom>
            <a:noFill/>
            <a:ln w="38100">
              <a:solidFill>
                <a:srgbClr val="14EA3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78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1188" y="260350"/>
            <a:ext cx="7921625" cy="1728788"/>
          </a:xfrm>
        </p:spPr>
        <p:txBody>
          <a:bodyPr/>
          <a:lstStyle/>
          <a:p>
            <a:pPr algn="l" eaLnBrk="1" hangingPunct="1"/>
            <a:r>
              <a:rPr lang="en-AU" sz="2400" u="sng" dirty="0" smtClean="0">
                <a:solidFill>
                  <a:schemeClr val="tx1"/>
                </a:solidFill>
              </a:rPr>
              <a:t>Aside:</a:t>
            </a:r>
            <a:r>
              <a:rPr lang="en-AU" sz="2400" dirty="0" smtClean="0">
                <a:solidFill>
                  <a:schemeClr val="tx1"/>
                </a:solidFill>
              </a:rPr>
              <a:t> If we had chosen a </a:t>
            </a:r>
            <a:r>
              <a:rPr lang="en-AU" sz="2400" b="1" dirty="0" smtClean="0">
                <a:solidFill>
                  <a:schemeClr val="tx1"/>
                </a:solidFill>
              </a:rPr>
              <a:t>composite</a:t>
            </a:r>
            <a:r>
              <a:rPr lang="en-AU" sz="2400" dirty="0" smtClean="0">
                <a:solidFill>
                  <a:schemeClr val="tx1"/>
                </a:solidFill>
              </a:rPr>
              <a:t> image size (such as 6x6) then we still tile the image space exactly, </a:t>
            </a:r>
            <a:r>
              <a:rPr lang="en-AU" sz="2400" dirty="0" smtClean="0">
                <a:solidFill>
                  <a:srgbClr val="7030A0"/>
                </a:solidFill>
              </a:rPr>
              <a:t>but now same coloured dots would fall more than once into the same column</a:t>
            </a:r>
            <a:r>
              <a:rPr lang="en-AU" sz="2400" dirty="0" smtClean="0">
                <a:solidFill>
                  <a:schemeClr val="tx1"/>
                </a:solidFill>
              </a:rPr>
              <a:t>; m = 1 looks OK</a:t>
            </a:r>
          </a:p>
        </p:txBody>
      </p:sp>
      <p:grpSp>
        <p:nvGrpSpPr>
          <p:cNvPr id="21507" name="Group 7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797025" y="1943835"/>
            <a:ext cx="3330370" cy="3196733"/>
            <a:chOff x="2336" y="2478"/>
            <a:chExt cx="1361" cy="1360"/>
          </a:xfrm>
        </p:grpSpPr>
        <p:sp>
          <p:nvSpPr>
            <p:cNvPr id="21584" name="Rectangle 60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3470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5" name="Oval 39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3515" y="3430"/>
              <a:ext cx="137" cy="136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6" name="Rectangle 61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469" y="361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7" name="Rectangle 62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243" y="361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8" name="Rectangle 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2336" y="247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9" name="Rectangle 6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2563" y="247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0" name="Rectangle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790" y="247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1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3017" y="247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2" name="Rectangle 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3243" y="247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3" name="Rectangle 10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336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4" name="Rectangle 11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563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5" name="Rectangle 12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790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6" name="Rectangle 13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3017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ectangle 14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3243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8" name="Rectangle 15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336" y="293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9" name="Rectangle 16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563" y="293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0" name="Rectangle 17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790" y="293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1" name="Rectangle 1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3017" y="293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2" name="Rectangle 19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3243" y="293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3" name="Rectangle 20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336" y="315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4" name="Rectangle 21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563" y="315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5" name="Rectangle 22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790" y="315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6" name="Rectangle 23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017" y="315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7" name="Rectangle 24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243" y="315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8" name="Rectangle 25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2336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9" name="Rectangle 26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2563" y="338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0" name="Rectangle 27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2790" y="338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1" name="Rectangle 28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017" y="338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2" name="Rectangle 29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3243" y="338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3" name="Oval 30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288" y="2523"/>
              <a:ext cx="137" cy="136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4" name="Oval 31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2381" y="2750"/>
              <a:ext cx="137" cy="136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5" name="Oval 32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3288" y="3203"/>
              <a:ext cx="137" cy="136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6" name="Oval 33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2381" y="3430"/>
              <a:ext cx="137" cy="136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7" name="Oval 34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2835" y="2976"/>
              <a:ext cx="137" cy="136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8" name="Oval 35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3062" y="2507"/>
              <a:ext cx="137" cy="136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9" name="Oval 37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2608" y="2976"/>
              <a:ext cx="137" cy="136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0" name="Oval 38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3061" y="3203"/>
              <a:ext cx="137" cy="136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1" name="Oval 40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2835" y="2507"/>
              <a:ext cx="137" cy="136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2" name="Oval 41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3289" y="2734"/>
              <a:ext cx="137" cy="136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3" name="Oval 42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2381" y="2976"/>
              <a:ext cx="137" cy="136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4" name="Oval 43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2835" y="3203"/>
              <a:ext cx="137" cy="136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5" name="Oval 44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3288" y="3430"/>
              <a:ext cx="137" cy="136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6" name="Oval 45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2608" y="2507"/>
              <a:ext cx="137" cy="136"/>
            </a:xfrm>
            <a:prstGeom prst="ellipse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7" name="Oval 46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2382" y="2507"/>
              <a:ext cx="137" cy="136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8" name="Oval 47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2608" y="3203"/>
              <a:ext cx="137" cy="136"/>
            </a:xfrm>
            <a:prstGeom prst="ellipse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9" name="Oval 48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3061" y="3430"/>
              <a:ext cx="137" cy="136"/>
            </a:xfrm>
            <a:prstGeom prst="ellipse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0" name="Oval 49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3515" y="3657"/>
              <a:ext cx="137" cy="136"/>
            </a:xfrm>
            <a:prstGeom prst="ellipse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1" name="Oval 50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3062" y="2734"/>
              <a:ext cx="137" cy="136"/>
            </a:xfrm>
            <a:prstGeom prst="ellipse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2" name="Oval 51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2835" y="2734"/>
              <a:ext cx="137" cy="136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3" name="Oval 52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3289" y="2961"/>
              <a:ext cx="137" cy="136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4" name="Oval 53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2834" y="3430"/>
              <a:ext cx="137" cy="136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5" name="Oval 54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3288" y="3657"/>
              <a:ext cx="137" cy="136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6" name="Rectangle 56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3469" y="247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7" name="Rectangle 57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3470" y="270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8" name="Rectangle 58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3470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9" name="Rectangle 59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3470" y="315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0" name="Rectangle 63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3016" y="361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1" name="Rectangle 64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2789" y="361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2" name="Rectangle 65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2562" y="361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3" name="Rectangle 66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2336" y="361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4" name="Oval 67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2380" y="3203"/>
              <a:ext cx="137" cy="136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5" name="Oval 68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3515" y="2976"/>
              <a:ext cx="137" cy="136"/>
            </a:xfrm>
            <a:prstGeom prst="ellipse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6" name="Oval 69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2381" y="3657"/>
              <a:ext cx="137" cy="136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7" name="Oval 36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3515" y="2750"/>
              <a:ext cx="137" cy="136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8" name="Oval 70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2835" y="3657"/>
              <a:ext cx="137" cy="136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9" name="Oval 71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3514" y="2523"/>
              <a:ext cx="137" cy="136"/>
            </a:xfrm>
            <a:prstGeom prst="ellipse">
              <a:avLst/>
            </a:prstGeom>
            <a:solidFill>
              <a:srgbClr val="FAFA04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50" name="Oval 72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2608" y="2750"/>
              <a:ext cx="137" cy="136"/>
            </a:xfrm>
            <a:prstGeom prst="ellipse">
              <a:avLst/>
            </a:prstGeom>
            <a:solidFill>
              <a:srgbClr val="FAFA04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51" name="Oval 73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>
              <a:off x="3061" y="2976"/>
              <a:ext cx="137" cy="136"/>
            </a:xfrm>
            <a:prstGeom prst="ellipse">
              <a:avLst/>
            </a:prstGeom>
            <a:solidFill>
              <a:srgbClr val="FAFA04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52" name="Oval 74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3515" y="3203"/>
              <a:ext cx="137" cy="136"/>
            </a:xfrm>
            <a:prstGeom prst="ellipse">
              <a:avLst/>
            </a:prstGeom>
            <a:solidFill>
              <a:srgbClr val="FAFA04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53" name="Oval 75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2608" y="3430"/>
              <a:ext cx="137" cy="136"/>
            </a:xfrm>
            <a:prstGeom prst="ellipse">
              <a:avLst/>
            </a:prstGeom>
            <a:solidFill>
              <a:srgbClr val="FAFA04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54" name="Oval 76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3061" y="3657"/>
              <a:ext cx="137" cy="136"/>
            </a:xfrm>
            <a:prstGeom prst="ellipse">
              <a:avLst/>
            </a:prstGeom>
            <a:solidFill>
              <a:srgbClr val="FAFA04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55" name="Oval 77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2608" y="3657"/>
              <a:ext cx="137" cy="136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08" name="Text Box 7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2735" y="5499230"/>
            <a:ext cx="8100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AU" dirty="0"/>
              <a:t>F</a:t>
            </a:r>
            <a:r>
              <a:rPr lang="en-AU" dirty="0" smtClean="0"/>
              <a:t>or </a:t>
            </a:r>
            <a:r>
              <a:rPr lang="en-AU" dirty="0"/>
              <a:t>m = 2 </a:t>
            </a:r>
            <a:r>
              <a:rPr lang="en-AU" dirty="0" smtClean="0">
                <a:solidFill>
                  <a:srgbClr val="7030A0"/>
                </a:solidFill>
              </a:rPr>
              <a:t>after back-projection you </a:t>
            </a:r>
            <a:r>
              <a:rPr lang="en-AU" dirty="0">
                <a:solidFill>
                  <a:srgbClr val="7030A0"/>
                </a:solidFill>
              </a:rPr>
              <a:t>need to separate the pairs of values that occur in the same translate</a:t>
            </a:r>
            <a:r>
              <a:rPr lang="en-AU" dirty="0"/>
              <a:t> (</a:t>
            </a:r>
            <a:r>
              <a:rPr lang="en-AU" dirty="0" smtClean="0"/>
              <a:t>3 x 2 </a:t>
            </a:r>
            <a:r>
              <a:rPr lang="en-AU" dirty="0"/>
              <a:t>= 6) </a:t>
            </a:r>
          </a:p>
        </p:txBody>
      </p:sp>
      <p:grpSp>
        <p:nvGrpSpPr>
          <p:cNvPr id="21509" name="Group 15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52010" y="1943835"/>
            <a:ext cx="3359949" cy="3196733"/>
            <a:chOff x="3288" y="1933"/>
            <a:chExt cx="1361" cy="1360"/>
          </a:xfrm>
        </p:grpSpPr>
        <p:sp>
          <p:nvSpPr>
            <p:cNvPr id="21512" name="Rectangle 13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422" y="215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Rectangle 13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741" y="306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Rectangle 14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88" y="306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Rectangle 13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22" y="261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Rectangle 8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422" y="284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Rectangle 8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421" y="306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Rectangle 8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195" y="306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Rectangle 8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288" y="193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Rectangle 8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515" y="193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Rectangle 8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742" y="193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Rectangle 8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69" y="193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Rectangle 8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195" y="193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Rectangle 9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88" y="216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Rectangle 9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515" y="216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Rectangle 9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742" y="216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Rectangle 9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969" y="216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Rectangle 9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195" y="216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Rectangle 9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288" y="2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Rectangle 9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515" y="2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Rectangle 9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742" y="2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Rectangle 9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969" y="2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Rectangle 9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195" y="2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Rectangle 10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288" y="2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Rectangle 10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515" y="2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Rectangle 10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742" y="2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Rectangle 10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69" y="2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8" name="Rectangle 10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195" y="2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9" name="Rectangle 10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288" y="284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0" name="Rectangle 10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515" y="284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1" name="Rectangle 10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742" y="284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2" name="Rectangle 10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969" y="284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3" name="Rectangle 10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195" y="284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Oval 11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240" y="1978"/>
              <a:ext cx="137" cy="136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Oval 11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468" y="2205"/>
              <a:ext cx="137" cy="136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6" name="Oval 11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34" y="2432"/>
              <a:ext cx="137" cy="136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7" name="Oval 11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787" y="2886"/>
              <a:ext cx="137" cy="136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8" name="Oval 1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560" y="2659"/>
              <a:ext cx="137" cy="136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9" name="Oval 1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014" y="1962"/>
              <a:ext cx="137" cy="136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0" name="Oval 11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787" y="3113"/>
              <a:ext cx="137" cy="136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1" name="Oval 11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787" y="1962"/>
              <a:ext cx="137" cy="136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2" name="Oval 11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14" y="2205"/>
              <a:ext cx="137" cy="136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3" name="Oval 12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41" y="2432"/>
              <a:ext cx="137" cy="136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4" name="Oval 12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467" y="2659"/>
              <a:ext cx="137" cy="136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5" name="Oval 122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334" y="2886"/>
              <a:ext cx="137" cy="136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6" name="Oval 123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560" y="1962"/>
              <a:ext cx="137" cy="136"/>
            </a:xfrm>
            <a:prstGeom prst="ellipse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7" name="Oval 12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334" y="1962"/>
              <a:ext cx="137" cy="136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8" name="Oval 12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241" y="2659"/>
              <a:ext cx="137" cy="136"/>
            </a:xfrm>
            <a:prstGeom prst="ellipse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9" name="Oval 12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334" y="3113"/>
              <a:ext cx="137" cy="136"/>
            </a:xfrm>
            <a:prstGeom prst="ellipse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0" name="Oval 12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468" y="2886"/>
              <a:ext cx="137" cy="136"/>
            </a:xfrm>
            <a:prstGeom prst="ellipse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1" name="Oval 128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787" y="2205"/>
              <a:ext cx="137" cy="136"/>
            </a:xfrm>
            <a:prstGeom prst="ellipse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2" name="Oval 129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560" y="2205"/>
              <a:ext cx="137" cy="136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3" name="Oval 130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787" y="2432"/>
              <a:ext cx="137" cy="136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4" name="Oval 13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240" y="2886"/>
              <a:ext cx="137" cy="136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5" name="Oval 1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468" y="3113"/>
              <a:ext cx="137" cy="136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6" name="Rectangle 1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421" y="193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7" name="Rectangle 1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422" y="238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8" name="Rectangle 13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968" y="306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9" name="Rectangle 13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514" y="306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0" name="Oval 141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014" y="2659"/>
              <a:ext cx="137" cy="136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1" name="Oval 14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014" y="2432"/>
              <a:ext cx="137" cy="136"/>
            </a:xfrm>
            <a:prstGeom prst="ellipse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2" name="Oval 143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3560" y="3113"/>
              <a:ext cx="137" cy="136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3" name="Oval 1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241" y="2205"/>
              <a:ext cx="137" cy="136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4" name="Oval 1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014" y="3113"/>
              <a:ext cx="137" cy="136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5" name="Oval 14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466" y="1978"/>
              <a:ext cx="137" cy="136"/>
            </a:xfrm>
            <a:prstGeom prst="ellipse">
              <a:avLst/>
            </a:prstGeom>
            <a:solidFill>
              <a:srgbClr val="FAFA04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6" name="Oval 14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014" y="2886"/>
              <a:ext cx="137" cy="136"/>
            </a:xfrm>
            <a:prstGeom prst="ellipse">
              <a:avLst/>
            </a:prstGeom>
            <a:solidFill>
              <a:srgbClr val="FAFA04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7" name="Oval 14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3334" y="2205"/>
              <a:ext cx="137" cy="136"/>
            </a:xfrm>
            <a:prstGeom prst="ellipse">
              <a:avLst/>
            </a:prstGeom>
            <a:solidFill>
              <a:srgbClr val="FAFA04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8" name="Oval 14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3560" y="2432"/>
              <a:ext cx="137" cy="136"/>
            </a:xfrm>
            <a:prstGeom prst="ellipse">
              <a:avLst/>
            </a:prstGeom>
            <a:solidFill>
              <a:srgbClr val="FAFA04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9" name="Oval 15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787" y="2659"/>
              <a:ext cx="137" cy="136"/>
            </a:xfrm>
            <a:prstGeom prst="ellipse">
              <a:avLst/>
            </a:prstGeom>
            <a:solidFill>
              <a:srgbClr val="FAFA04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0" name="Oval 15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241" y="3113"/>
              <a:ext cx="137" cy="136"/>
            </a:xfrm>
            <a:prstGeom prst="ellipse">
              <a:avLst/>
            </a:prstGeom>
            <a:solidFill>
              <a:srgbClr val="FAFA04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1" name="Oval 152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3560" y="2886"/>
              <a:ext cx="137" cy="136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2" name="Oval 117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468" y="2432"/>
              <a:ext cx="137" cy="136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3" name="Oval 82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3334" y="2659"/>
              <a:ext cx="137" cy="136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Right Bracket 2"/>
          <p:cNvSpPr/>
          <p:nvPr>
            <p:custDataLst>
              <p:tags r:id="rId5"/>
            </p:custDataLst>
          </p:nvPr>
        </p:nvSpPr>
        <p:spPr>
          <a:xfrm>
            <a:off x="8037385" y="2209445"/>
            <a:ext cx="180020" cy="1598367"/>
          </a:xfrm>
          <a:prstGeom prst="rightBracke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6" name="Right Bracket 155"/>
          <p:cNvSpPr/>
          <p:nvPr>
            <p:custDataLst>
              <p:tags r:id="rId6"/>
            </p:custDataLst>
          </p:nvPr>
        </p:nvSpPr>
        <p:spPr>
          <a:xfrm>
            <a:off x="8037385" y="2775738"/>
            <a:ext cx="315035" cy="1598367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7" name="Right Bracket 156"/>
          <p:cNvSpPr/>
          <p:nvPr>
            <p:custDataLst>
              <p:tags r:id="rId7"/>
            </p:custDataLst>
          </p:nvPr>
        </p:nvSpPr>
        <p:spPr>
          <a:xfrm>
            <a:off x="8037385" y="3315798"/>
            <a:ext cx="450050" cy="1598367"/>
          </a:xfrm>
          <a:prstGeom prst="rightBracke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90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dirty="0" smtClean="0"/>
              <a:t>Outline of this overview: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>
                <a:solidFill>
                  <a:srgbClr val="FF0000"/>
                </a:solidFill>
              </a:rPr>
              <a:t>1</a:t>
            </a:r>
            <a:r>
              <a:rPr lang="en-AU" dirty="0" smtClean="0"/>
              <a:t>  Classic Radon versus Finite Radon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FF0000"/>
                </a:solidFill>
              </a:rPr>
              <a:t>2</a:t>
            </a:r>
            <a:r>
              <a:rPr lang="en-AU" dirty="0" smtClean="0"/>
              <a:t>  FRT as a discrete projective mapping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FF0000"/>
                </a:solidFill>
              </a:rPr>
              <a:t>3</a:t>
            </a:r>
            <a:r>
              <a:rPr lang="en-AU" dirty="0" smtClean="0"/>
              <a:t>  FRT definition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FF0000"/>
                </a:solidFill>
              </a:rPr>
              <a:t>4</a:t>
            </a:r>
            <a:r>
              <a:rPr lang="en-AU" dirty="0" smtClean="0"/>
              <a:t>  FRT forward and inverse computation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FF0000"/>
                </a:solidFill>
              </a:rPr>
              <a:t>5</a:t>
            </a:r>
            <a:r>
              <a:rPr lang="en-AU" dirty="0" smtClean="0"/>
              <a:t>  Properties: FRT angle sets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FF0000"/>
                </a:solidFill>
              </a:rPr>
              <a:t>6</a:t>
            </a:r>
            <a:r>
              <a:rPr lang="en-AU" dirty="0" smtClean="0"/>
              <a:t>  Applications: ghosts, redundancy and </a:t>
            </a:r>
            <a:r>
              <a:rPr lang="en-AU" dirty="0" err="1" smtClean="0"/>
              <a:t>Mojette</a:t>
            </a:r>
            <a:r>
              <a:rPr lang="en-AU" dirty="0" smtClean="0"/>
              <a:t> inversion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917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eaLnBrk="1" hangingPunct="1"/>
            <a:r>
              <a:rPr lang="en-AU" sz="3200" dirty="0" smtClean="0"/>
              <a:t>Fill R(t, m) space by doing sums for all translates t and for all angles m</a:t>
            </a:r>
          </a:p>
        </p:txBody>
      </p:sp>
      <p:sp>
        <p:nvSpPr>
          <p:cNvPr id="22568" name="Text Box 4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96925" y="1358770"/>
            <a:ext cx="4950549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AU" dirty="0">
                <a:solidFill>
                  <a:srgbClr val="7030A0"/>
                </a:solidFill>
              </a:rPr>
              <a:t>R(t, m) </a:t>
            </a:r>
            <a:r>
              <a:rPr lang="en-AU" dirty="0" smtClean="0">
                <a:solidFill>
                  <a:srgbClr val="7030A0"/>
                </a:solidFill>
              </a:rPr>
              <a:t>is 1:1 </a:t>
            </a:r>
            <a:r>
              <a:rPr lang="en-AU" dirty="0">
                <a:solidFill>
                  <a:srgbClr val="7030A0"/>
                </a:solidFill>
              </a:rPr>
              <a:t>equivalent to I(x, </a:t>
            </a:r>
            <a:r>
              <a:rPr lang="en-AU" dirty="0" smtClean="0">
                <a:solidFill>
                  <a:srgbClr val="7030A0"/>
                </a:solidFill>
              </a:rPr>
              <a:t>y)</a:t>
            </a:r>
          </a:p>
          <a:p>
            <a:pPr algn="l" eaLnBrk="1" hangingPunct="1">
              <a:spcBef>
                <a:spcPct val="50000"/>
              </a:spcBef>
            </a:pPr>
            <a:r>
              <a:rPr lang="en-AU" dirty="0" smtClean="0"/>
              <a:t>I(x, y) has p*p values</a:t>
            </a:r>
          </a:p>
          <a:p>
            <a:pPr algn="l" eaLnBrk="1" hangingPunct="1">
              <a:spcBef>
                <a:spcPct val="50000"/>
              </a:spcBef>
            </a:pPr>
            <a:endParaRPr lang="en-AU" dirty="0" smtClean="0"/>
          </a:p>
          <a:p>
            <a:pPr algn="l" eaLnBrk="1" hangingPunct="1">
              <a:spcBef>
                <a:spcPct val="50000"/>
              </a:spcBef>
            </a:pPr>
            <a:r>
              <a:rPr lang="en-AU" dirty="0" smtClean="0"/>
              <a:t>Summing any</a:t>
            </a:r>
            <a:r>
              <a:rPr lang="en-AU" dirty="0" smtClean="0"/>
              <a:t> row of the FRT gives the same total image intensity, </a:t>
            </a:r>
            <a:r>
              <a:rPr lang="en-AU" dirty="0" err="1" smtClean="0"/>
              <a:t>I</a:t>
            </a:r>
            <a:r>
              <a:rPr lang="en-AU" baseline="-25000" dirty="0" err="1" smtClean="0"/>
              <a:t>sum</a:t>
            </a:r>
            <a:endParaRPr lang="en-AU" baseline="-25000" dirty="0" smtClean="0"/>
          </a:p>
          <a:p>
            <a:pPr eaLnBrk="1" hangingPunct="1">
              <a:spcBef>
                <a:spcPct val="50000"/>
              </a:spcBef>
            </a:pPr>
            <a:r>
              <a:rPr lang="en-AU" dirty="0" smtClean="0"/>
              <a:t>We can keep p-1 values on each FRT row if we </a:t>
            </a:r>
            <a:r>
              <a:rPr lang="en-AU" dirty="0"/>
              <a:t>know </a:t>
            </a:r>
            <a:r>
              <a:rPr lang="en-AU" dirty="0" err="1" smtClean="0"/>
              <a:t>I</a:t>
            </a:r>
            <a:r>
              <a:rPr lang="en-AU" baseline="-25000" dirty="0" err="1" smtClean="0"/>
              <a:t>sum</a:t>
            </a:r>
            <a:endParaRPr lang="en-AU" dirty="0" smtClean="0"/>
          </a:p>
          <a:p>
            <a:pPr algn="l" eaLnBrk="1" hangingPunct="1">
              <a:spcBef>
                <a:spcPct val="50000"/>
              </a:spcBef>
            </a:pPr>
            <a:endParaRPr lang="en-AU" dirty="0" smtClean="0"/>
          </a:p>
          <a:p>
            <a:pPr algn="l" eaLnBrk="1" hangingPunct="1">
              <a:spcBef>
                <a:spcPct val="50000"/>
              </a:spcBef>
            </a:pPr>
            <a:r>
              <a:rPr lang="en-AU" dirty="0" smtClean="0"/>
              <a:t>This means the FRT needs to store </a:t>
            </a:r>
          </a:p>
          <a:p>
            <a:pPr algn="l" eaLnBrk="1" hangingPunct="1">
              <a:spcBef>
                <a:spcPct val="50000"/>
              </a:spcBef>
            </a:pPr>
            <a:r>
              <a:rPr lang="en-AU" dirty="0" smtClean="0"/>
              <a:t>(p+1)*(p-1)+1 = p</a:t>
            </a:r>
            <a:r>
              <a:rPr lang="en-AU" baseline="30000" dirty="0" smtClean="0"/>
              <a:t>2</a:t>
            </a:r>
            <a:r>
              <a:rPr lang="en-AU" dirty="0" smtClean="0"/>
              <a:t> values</a:t>
            </a:r>
            <a:endParaRPr lang="en-AU" dirty="0"/>
          </a:p>
        </p:txBody>
      </p:sp>
      <p:grpSp>
        <p:nvGrpSpPr>
          <p:cNvPr id="3" name="Group 2"/>
          <p:cNvGrpSpPr/>
          <p:nvPr>
            <p:custDataLst>
              <p:tags r:id="rId3"/>
            </p:custDataLst>
          </p:nvPr>
        </p:nvGrpSpPr>
        <p:grpSpPr>
          <a:xfrm>
            <a:off x="431540" y="2129182"/>
            <a:ext cx="3330372" cy="3550068"/>
            <a:chOff x="2877020" y="2130234"/>
            <a:chExt cx="2637078" cy="2883091"/>
          </a:xfrm>
        </p:grpSpPr>
        <p:sp>
          <p:nvSpPr>
            <p:cNvPr id="22531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14650" y="2852738"/>
              <a:ext cx="360363" cy="358775"/>
            </a:xfrm>
            <a:prstGeom prst="rect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2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75013" y="2852738"/>
              <a:ext cx="360362" cy="358775"/>
            </a:xfrm>
            <a:prstGeom prst="rect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3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635375" y="2852738"/>
              <a:ext cx="360363" cy="358775"/>
            </a:xfrm>
            <a:prstGeom prst="rect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4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995738" y="2852738"/>
              <a:ext cx="360362" cy="358775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54513" y="2852738"/>
              <a:ext cx="360362" cy="358775"/>
            </a:xfrm>
            <a:prstGeom prst="rect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14650" y="3213100"/>
              <a:ext cx="360363" cy="358775"/>
            </a:xfrm>
            <a:prstGeom prst="rect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75013" y="3213100"/>
              <a:ext cx="360362" cy="358775"/>
            </a:xfrm>
            <a:prstGeom prst="rect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35375" y="3213100"/>
              <a:ext cx="360363" cy="358775"/>
            </a:xfrm>
            <a:prstGeom prst="rect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95738" y="3213100"/>
              <a:ext cx="360362" cy="358775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54513" y="3213100"/>
              <a:ext cx="360362" cy="358775"/>
            </a:xfrm>
            <a:prstGeom prst="rect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14650" y="3571875"/>
              <a:ext cx="360363" cy="358775"/>
            </a:xfrm>
            <a:prstGeom prst="rect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275013" y="3571875"/>
              <a:ext cx="360362" cy="358775"/>
            </a:xfrm>
            <a:prstGeom prst="rect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Rectangl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635375" y="3571875"/>
              <a:ext cx="360363" cy="358775"/>
            </a:xfrm>
            <a:prstGeom prst="rect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995738" y="3571875"/>
              <a:ext cx="360362" cy="358775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14650" y="3932238"/>
              <a:ext cx="360363" cy="358775"/>
            </a:xfrm>
            <a:prstGeom prst="rect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Rectangle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275013" y="3932238"/>
              <a:ext cx="360362" cy="358775"/>
            </a:xfrm>
            <a:prstGeom prst="rect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Rectangle 2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635375" y="3932238"/>
              <a:ext cx="360363" cy="358775"/>
            </a:xfrm>
            <a:prstGeom prst="rect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95738" y="3932238"/>
              <a:ext cx="360362" cy="358775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Rectangle 2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354513" y="3932238"/>
              <a:ext cx="360362" cy="358775"/>
            </a:xfrm>
            <a:prstGeom prst="rect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Rectangle 2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14650" y="4294188"/>
              <a:ext cx="360363" cy="358775"/>
            </a:xfrm>
            <a:prstGeom prst="rect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Rectangle 2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275013" y="4292600"/>
              <a:ext cx="360362" cy="358775"/>
            </a:xfrm>
            <a:prstGeom prst="rect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Rectangle 2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635375" y="4292600"/>
              <a:ext cx="360363" cy="358775"/>
            </a:xfrm>
            <a:prstGeom prst="rect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Rectangle 2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995738" y="4292600"/>
              <a:ext cx="360362" cy="358775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Rectangle 2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54513" y="4292600"/>
              <a:ext cx="360362" cy="358775"/>
            </a:xfrm>
            <a:prstGeom prst="rect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Rectangle 3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14650" y="4654550"/>
              <a:ext cx="360363" cy="358775"/>
            </a:xfrm>
            <a:prstGeom prst="rect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Rectangle 31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275013" y="4652963"/>
              <a:ext cx="360362" cy="358775"/>
            </a:xfrm>
            <a:prstGeom prst="rect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Rectangle 32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635375" y="4652963"/>
              <a:ext cx="360363" cy="358775"/>
            </a:xfrm>
            <a:prstGeom prst="rect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Rectangle 3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995738" y="4652963"/>
              <a:ext cx="360362" cy="358775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Rectangle 3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354513" y="4652963"/>
              <a:ext cx="360362" cy="358775"/>
            </a:xfrm>
            <a:prstGeom prst="rect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Text Box 3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518471" y="2130234"/>
              <a:ext cx="10080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2000" dirty="0"/>
                <a:t>R(t, m)</a:t>
              </a:r>
            </a:p>
          </p:txBody>
        </p:sp>
        <p:sp>
          <p:nvSpPr>
            <p:cNvPr id="22561" name="Text Box 3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715173" y="2844168"/>
              <a:ext cx="798925" cy="324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2000" dirty="0"/>
                <a:t>m = 0</a:t>
              </a:r>
            </a:p>
          </p:txBody>
        </p:sp>
        <p:sp>
          <p:nvSpPr>
            <p:cNvPr id="22562" name="Text Box 3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15173" y="3209664"/>
              <a:ext cx="798924" cy="324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2000" dirty="0"/>
                <a:t>m = 1</a:t>
              </a:r>
            </a:p>
          </p:txBody>
        </p:sp>
        <p:sp>
          <p:nvSpPr>
            <p:cNvPr id="22564" name="Text Box 39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715173" y="3940655"/>
              <a:ext cx="798924" cy="324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2000" dirty="0"/>
                <a:t>m = 3</a:t>
              </a:r>
            </a:p>
          </p:txBody>
        </p:sp>
        <p:sp>
          <p:nvSpPr>
            <p:cNvPr id="22565" name="Text Box 41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715173" y="4269602"/>
              <a:ext cx="798925" cy="324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2000" dirty="0"/>
                <a:t>m = 4</a:t>
              </a:r>
            </a:p>
          </p:txBody>
        </p:sp>
        <p:sp>
          <p:nvSpPr>
            <p:cNvPr id="22566" name="Text Box 42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715173" y="4635098"/>
              <a:ext cx="798925" cy="324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2000" dirty="0"/>
                <a:t>m = 5</a:t>
              </a:r>
            </a:p>
          </p:txBody>
        </p:sp>
        <p:sp>
          <p:nvSpPr>
            <p:cNvPr id="22567" name="Rectangle 4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356100" y="3575050"/>
              <a:ext cx="360363" cy="358775"/>
            </a:xfrm>
            <a:prstGeom prst="rect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Text Box 38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716016" y="3575160"/>
              <a:ext cx="798081" cy="324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2000" dirty="0"/>
                <a:t>m = 2</a:t>
              </a:r>
            </a:p>
          </p:txBody>
        </p:sp>
        <p:sp>
          <p:nvSpPr>
            <p:cNvPr id="2" name="TextBox 1"/>
            <p:cNvSpPr txBox="1"/>
            <p:nvPr>
              <p:custDataLst>
                <p:tags r:id="rId42"/>
              </p:custDataLst>
            </p:nvPr>
          </p:nvSpPr>
          <p:spPr>
            <a:xfrm>
              <a:off x="2877020" y="2526854"/>
              <a:ext cx="2304703" cy="29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t=0      1      2      3      4 </a:t>
              </a:r>
              <a:endParaRPr lang="en-AU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54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02052" y="323655"/>
            <a:ext cx="8424862" cy="1323975"/>
          </a:xfrm>
        </p:spPr>
        <p:txBody>
          <a:bodyPr/>
          <a:lstStyle/>
          <a:p>
            <a:pPr eaLnBrk="1" hangingPunct="1"/>
            <a:r>
              <a:rPr lang="en-AU" sz="3200" dirty="0" smtClean="0"/>
              <a:t>Inversion of the FRT: </a:t>
            </a:r>
            <a:r>
              <a:rPr lang="en-AU" sz="2400" dirty="0" smtClean="0"/>
              <a:t>Certain </a:t>
            </a:r>
            <a:r>
              <a:rPr lang="en-AU" sz="2400" dirty="0" smtClean="0"/>
              <a:t>rays from R(t, m) when back-projected will cross at a single point in the image space</a:t>
            </a:r>
            <a:r>
              <a:rPr lang="en-AU" sz="3000" dirty="0" smtClean="0"/>
              <a:t> </a:t>
            </a:r>
            <a:endParaRPr lang="en-AU" sz="2000" dirty="0" smtClean="0"/>
          </a:p>
        </p:txBody>
      </p:sp>
      <p:pic>
        <p:nvPicPr>
          <p:cNvPr id="23555" name="Picture 5" descr="p5tile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2314575"/>
            <a:ext cx="3305175" cy="329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771775" y="3140868"/>
            <a:ext cx="1223963" cy="143669"/>
          </a:xfrm>
          <a:prstGeom prst="line">
            <a:avLst/>
          </a:prstGeom>
          <a:noFill/>
          <a:ln w="57150">
            <a:solidFill>
              <a:srgbClr val="08091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3557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08400" y="1916113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>
                <a:solidFill>
                  <a:srgbClr val="777777"/>
                </a:solidFill>
              </a:rPr>
              <a:t>1, 0</a:t>
            </a:r>
          </a:p>
        </p:txBody>
      </p:sp>
      <p:sp>
        <p:nvSpPr>
          <p:cNvPr id="23558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87900" y="1844675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>
                <a:solidFill>
                  <a:srgbClr val="340FEF"/>
                </a:solidFill>
              </a:rPr>
              <a:t>2, 4</a:t>
            </a:r>
          </a:p>
        </p:txBody>
      </p:sp>
      <p:sp>
        <p:nvSpPr>
          <p:cNvPr id="23559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27763" y="1916113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b="1" dirty="0">
                <a:solidFill>
                  <a:srgbClr val="FAFA04"/>
                </a:solidFill>
              </a:rPr>
              <a:t>3, 3</a:t>
            </a:r>
          </a:p>
        </p:txBody>
      </p:sp>
      <p:sp>
        <p:nvSpPr>
          <p:cNvPr id="23560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72225" y="3068638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b="1">
                <a:solidFill>
                  <a:srgbClr val="14EA38"/>
                </a:solidFill>
              </a:rPr>
              <a:t>1, 5</a:t>
            </a:r>
          </a:p>
        </p:txBody>
      </p:sp>
      <p:sp>
        <p:nvSpPr>
          <p:cNvPr id="23561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00788" y="5373688"/>
            <a:ext cx="20516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AU" b="1">
                <a:solidFill>
                  <a:srgbClr val="FC021A"/>
                </a:solidFill>
              </a:rPr>
              <a:t>0, 1</a:t>
            </a:r>
          </a:p>
          <a:p>
            <a:pPr algn="l" eaLnBrk="1" hangingPunct="1">
              <a:spcBef>
                <a:spcPct val="50000"/>
              </a:spcBef>
            </a:pPr>
            <a:r>
              <a:rPr lang="en-AU" b="1">
                <a:solidFill>
                  <a:srgbClr val="FC021A"/>
                </a:solidFill>
              </a:rPr>
              <a:t>t = 0, m = 1</a:t>
            </a:r>
          </a:p>
        </p:txBody>
      </p:sp>
      <p:sp>
        <p:nvSpPr>
          <p:cNvPr id="2356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27313" y="5516563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b="1">
                <a:solidFill>
                  <a:srgbClr val="7F92EF"/>
                </a:solidFill>
              </a:rPr>
              <a:t>4, 2</a:t>
            </a:r>
          </a:p>
        </p:txBody>
      </p:sp>
      <p:sp>
        <p:nvSpPr>
          <p:cNvPr id="2356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0825" y="2888940"/>
            <a:ext cx="25209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AU" dirty="0">
                <a:solidFill>
                  <a:srgbClr val="080910"/>
                </a:solidFill>
              </a:rPr>
              <a:t>This pixel will be the </a:t>
            </a:r>
            <a:r>
              <a:rPr lang="en-AU" dirty="0" smtClean="0">
                <a:solidFill>
                  <a:srgbClr val="080910"/>
                </a:solidFill>
              </a:rPr>
              <a:t>sum </a:t>
            </a:r>
            <a:r>
              <a:rPr lang="en-AU" dirty="0">
                <a:solidFill>
                  <a:srgbClr val="080910"/>
                </a:solidFill>
              </a:rPr>
              <a:t>of 6 back-projected rays (m = 0 through 5)</a:t>
            </a:r>
            <a:r>
              <a:rPr lang="en-AU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41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9750" y="549275"/>
            <a:ext cx="8070850" cy="5832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Back-projection</a:t>
            </a:r>
            <a:endParaRPr lang="en-US" sz="2400" baseline="-25000" smtClean="0"/>
          </a:p>
          <a:p>
            <a:pPr eaLnBrk="1" hangingPunct="1"/>
            <a:endParaRPr lang="en-US" sz="2400" smtClean="0"/>
          </a:p>
        </p:txBody>
      </p:sp>
      <p:graphicFrame>
        <p:nvGraphicFramePr>
          <p:cNvPr id="24579" name="Object 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03350" y="1557338"/>
          <a:ext cx="58674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7" imgW="2832100" imgH="482600" progId="Equation.3">
                  <p:embed/>
                </p:oleObj>
              </mc:Choice>
              <mc:Fallback>
                <p:oleObj name="Equation" r:id="rId7" imgW="2832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557338"/>
                        <a:ext cx="58674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0" name="Picture 5" descr="p5tileB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1300"/>
            <a:ext cx="84963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06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>
                <a:solidFill>
                  <a:srgbClr val="FF0000"/>
                </a:solidFill>
              </a:rPr>
              <a:t>4</a:t>
            </a:r>
            <a:r>
              <a:rPr lang="en-AU" dirty="0" smtClean="0"/>
              <a:t> FRT forward and inverse computation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The FRT may seem limited in application because of the prime length restriction on the arrays and the requirement of periodic boundary conditions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However the simplicity of computing the forward projection and </a:t>
            </a:r>
            <a:r>
              <a:rPr lang="en-AU" dirty="0" smtClean="0">
                <a:solidFill>
                  <a:srgbClr val="0070C0"/>
                </a:solidFill>
              </a:rPr>
              <a:t>especially the exact inverse reconstruction of the data from its projected views is a major strength of the FRT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6277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dirty="0" smtClean="0"/>
              <a:t>Computing the FRT: brute force O(</a:t>
            </a:r>
            <a:r>
              <a:rPr lang="en-AU" dirty="0" smtClean="0">
                <a:solidFill>
                  <a:srgbClr val="FF0000"/>
                </a:solidFill>
              </a:rPr>
              <a:t>p</a:t>
            </a:r>
            <a:r>
              <a:rPr lang="en-AU" baseline="30000" dirty="0" smtClean="0">
                <a:solidFill>
                  <a:srgbClr val="FF0000"/>
                </a:solidFill>
              </a:rPr>
              <a:t>3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199" y="1600200"/>
            <a:ext cx="8390275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% forward FRT; B is FRT data from input data A </a:t>
            </a:r>
            <a:r>
              <a:rPr lang="en-AU" dirty="0" smtClean="0">
                <a:solidFill>
                  <a:srgbClr val="0070C0"/>
                </a:solidFill>
              </a:rPr>
              <a:t>int32</a:t>
            </a:r>
          </a:p>
          <a:p>
            <a:pPr marL="0" indent="0">
              <a:buNone/>
            </a:pP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dirty="0" smtClean="0">
                <a:solidFill>
                  <a:srgbClr val="0070C0"/>
                </a:solidFill>
              </a:rPr>
              <a:t>tic</a:t>
            </a: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p = </a:t>
            </a:r>
            <a:r>
              <a:rPr lang="en-AU" dirty="0" smtClean="0">
                <a:solidFill>
                  <a:srgbClr val="0070C0"/>
                </a:solidFill>
              </a:rPr>
              <a:t>size(A, 2</a:t>
            </a:r>
            <a:r>
              <a:rPr lang="en-AU" dirty="0">
                <a:solidFill>
                  <a:srgbClr val="0070C0"/>
                </a:solidFill>
              </a:rPr>
              <a:t>);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A = int32(A);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B = </a:t>
            </a:r>
            <a:r>
              <a:rPr lang="en-AU" dirty="0" smtClean="0">
                <a:solidFill>
                  <a:srgbClr val="0070C0"/>
                </a:solidFill>
              </a:rPr>
              <a:t>int32(zeros ([p </a:t>
            </a:r>
            <a:r>
              <a:rPr lang="en-AU" dirty="0">
                <a:solidFill>
                  <a:srgbClr val="0070C0"/>
                </a:solidFill>
              </a:rPr>
              <a:t>+ </a:t>
            </a:r>
            <a:r>
              <a:rPr lang="en-AU" dirty="0" smtClean="0">
                <a:solidFill>
                  <a:srgbClr val="0070C0"/>
                </a:solidFill>
              </a:rPr>
              <a:t>1  p] ));</a:t>
            </a:r>
          </a:p>
          <a:p>
            <a:pPr marL="0" indent="0">
              <a:buNone/>
            </a:pP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for i = 1 : </a:t>
            </a:r>
            <a:r>
              <a:rPr lang="en-AU" dirty="0" smtClean="0">
                <a:solidFill>
                  <a:srgbClr val="0070C0"/>
                </a:solidFill>
              </a:rPr>
              <a:t>p          </a:t>
            </a:r>
            <a:r>
              <a:rPr lang="en-AU" dirty="0" smtClean="0">
                <a:solidFill>
                  <a:srgbClr val="FF0000"/>
                </a:solidFill>
              </a:rPr>
              <a:t>% each line angle m</a:t>
            </a:r>
            <a:endParaRPr lang="en-A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    for j = 1 : </a:t>
            </a:r>
            <a:r>
              <a:rPr lang="en-AU" dirty="0" smtClean="0">
                <a:solidFill>
                  <a:srgbClr val="0070C0"/>
                </a:solidFill>
              </a:rPr>
              <a:t>p      </a:t>
            </a:r>
            <a:r>
              <a:rPr lang="en-AU" dirty="0" smtClean="0">
                <a:solidFill>
                  <a:srgbClr val="FF0000"/>
                </a:solidFill>
              </a:rPr>
              <a:t>% each line translate t</a:t>
            </a:r>
            <a:endParaRPr lang="en-A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        for k = 1 : </a:t>
            </a:r>
            <a:r>
              <a:rPr lang="en-AU" dirty="0" smtClean="0">
                <a:solidFill>
                  <a:srgbClr val="0070C0"/>
                </a:solidFill>
              </a:rPr>
              <a:t>p </a:t>
            </a:r>
            <a:r>
              <a:rPr lang="en-AU" dirty="0" smtClean="0">
                <a:solidFill>
                  <a:srgbClr val="FF0000"/>
                </a:solidFill>
              </a:rPr>
              <a:t>% each image row y</a:t>
            </a:r>
            <a:endParaRPr lang="en-A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b="1" dirty="0">
                <a:solidFill>
                  <a:srgbClr val="0070C0"/>
                </a:solidFill>
              </a:rPr>
              <a:t>            B(i, j) = B(i, j) + A(k, mod(j </a:t>
            </a:r>
            <a:r>
              <a:rPr lang="en-AU" b="1" dirty="0" smtClean="0">
                <a:solidFill>
                  <a:srgbClr val="0070C0"/>
                </a:solidFill>
              </a:rPr>
              <a:t>-1 + </a:t>
            </a:r>
            <a:r>
              <a:rPr lang="en-AU" b="1" dirty="0">
                <a:solidFill>
                  <a:srgbClr val="0070C0"/>
                </a:solidFill>
              </a:rPr>
              <a:t>(i - 1) * (k - 1) </a:t>
            </a:r>
            <a:r>
              <a:rPr lang="en-AU" b="1" dirty="0" smtClean="0">
                <a:solidFill>
                  <a:srgbClr val="0070C0"/>
                </a:solidFill>
              </a:rPr>
              <a:t>, </a:t>
            </a:r>
            <a:r>
              <a:rPr lang="en-AU" b="1" dirty="0">
                <a:solidFill>
                  <a:srgbClr val="0070C0"/>
                </a:solidFill>
              </a:rPr>
              <a:t>p) + 1);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        end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    end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end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B(p + 1, :) = sum(A, 2</a:t>
            </a:r>
            <a:r>
              <a:rPr lang="en-AU" dirty="0" smtClean="0">
                <a:solidFill>
                  <a:srgbClr val="0070C0"/>
                </a:solidFill>
              </a:rPr>
              <a:t>); % last angle</a:t>
            </a: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dirty="0" err="1">
                <a:solidFill>
                  <a:srgbClr val="0070C0"/>
                </a:solidFill>
              </a:rPr>
              <a:t>toc</a:t>
            </a:r>
            <a:endParaRPr lang="en-AU" dirty="0">
              <a:solidFill>
                <a:srgbClr val="0070C0"/>
              </a:solidFill>
            </a:endParaRP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D157A45-40CB-4176-93CB-8EC37CCFE36E}" type="slidenum">
              <a:rPr lang="en-AU" smtClean="0"/>
              <a:t>24</a:t>
            </a:fld>
            <a:endParaRPr lang="en-AU"/>
          </a:p>
        </p:txBody>
      </p:sp>
      <p:grpSp>
        <p:nvGrpSpPr>
          <p:cNvPr id="5" name="Group 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155553" y="1863042"/>
            <a:ext cx="2601912" cy="2241550"/>
            <a:chOff x="746575" y="1773238"/>
            <a:chExt cx="2601463" cy="2240827"/>
          </a:xfrm>
        </p:grpSpPr>
        <p:grpSp>
          <p:nvGrpSpPr>
            <p:cNvPr id="6" name="Group 4"/>
            <p:cNvGrpSpPr>
              <a:grpSpLocks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971550" y="2213840"/>
              <a:ext cx="1800225" cy="1800225"/>
              <a:chOff x="1383" y="1117"/>
              <a:chExt cx="1134" cy="1134"/>
            </a:xfrm>
          </p:grpSpPr>
          <p:sp>
            <p:nvSpPr>
              <p:cNvPr id="34" name="Rectangle 5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383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61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837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" name="Rectangle 8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064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8" name="Rectangle 9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29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" name="Rectangle 10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383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" name="Rectangle 11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61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1" name="Rectangle 12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837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2" name="Rectangle 13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064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" name="Rectangle 14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29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4" name="Rectangle 1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383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5" name="Rectangle 16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61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" name="Rectangle 17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837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7" name="Rectangle 18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064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" name="Rectangle 19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29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9" name="Rectangle 20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383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61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1" name="Rectangle 22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837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" name="Rectangle 23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2064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3" name="Rectangle 24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29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383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61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6" name="Rectangle 27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837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7" name="Rectangle 2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064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29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7" name="Oval 3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82850" y="2276475"/>
              <a:ext cx="217488" cy="215900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3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01763" y="2636838"/>
              <a:ext cx="217487" cy="215900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3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044575" y="3332163"/>
              <a:ext cx="217488" cy="215900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3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762125" y="3690938"/>
              <a:ext cx="217488" cy="215900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3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22488" y="2971800"/>
              <a:ext cx="217487" cy="215900"/>
            </a:xfrm>
            <a:prstGeom prst="ellipse">
              <a:avLst/>
            </a:prstGeom>
            <a:solidFill>
              <a:srgbClr val="14EA3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3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24075" y="2251075"/>
              <a:ext cx="217488" cy="215900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3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44575" y="2611438"/>
              <a:ext cx="217488" cy="215900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3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763713" y="2971800"/>
              <a:ext cx="217487" cy="215900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3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82850" y="3332163"/>
              <a:ext cx="217488" cy="215900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3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403350" y="3690938"/>
              <a:ext cx="217488" cy="215900"/>
            </a:xfrm>
            <a:prstGeom prst="ellipse">
              <a:avLst/>
            </a:prstGeom>
            <a:solidFill>
              <a:srgbClr val="FC02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4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763713" y="2251075"/>
              <a:ext cx="217487" cy="215900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4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484438" y="2611438"/>
              <a:ext cx="217487" cy="215900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4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403350" y="2971800"/>
              <a:ext cx="217488" cy="215900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4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124075" y="3332163"/>
              <a:ext cx="217488" cy="215900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4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044575" y="3690938"/>
              <a:ext cx="217488" cy="215900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4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403350" y="2251075"/>
              <a:ext cx="217488" cy="215900"/>
            </a:xfrm>
            <a:prstGeom prst="ellipse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4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044575" y="2251075"/>
              <a:ext cx="217488" cy="215900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4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044575" y="2971800"/>
              <a:ext cx="217488" cy="215900"/>
            </a:xfrm>
            <a:prstGeom prst="ellipse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4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763713" y="3332163"/>
              <a:ext cx="217487" cy="215900"/>
            </a:xfrm>
            <a:prstGeom prst="ellipse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4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484438" y="3690938"/>
              <a:ext cx="217487" cy="215900"/>
            </a:xfrm>
            <a:prstGeom prst="ellipse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5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124075" y="2611438"/>
              <a:ext cx="217488" cy="215900"/>
            </a:xfrm>
            <a:prstGeom prst="ellipse">
              <a:avLst/>
            </a:prstGeom>
            <a:solidFill>
              <a:srgbClr val="ADCCA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5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763713" y="2611438"/>
              <a:ext cx="217487" cy="215900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5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484438" y="2971800"/>
              <a:ext cx="217487" cy="215900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5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403350" y="3332163"/>
              <a:ext cx="217488" cy="215900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5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124075" y="3690938"/>
              <a:ext cx="217488" cy="215900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Line 5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1116013" y="2349500"/>
              <a:ext cx="2232025" cy="1079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3" name="Text Box 5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46575" y="1773238"/>
              <a:ext cx="13668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AU" sz="2000">
                  <a:solidFill>
                    <a:srgbClr val="000000"/>
                  </a:solidFill>
                  <a:latin typeface="Tahoma" pitchFamily="34" charset="0"/>
                </a:rPr>
                <a:t>I(x, y)</a:t>
              </a:r>
            </a:p>
          </p:txBody>
        </p:sp>
      </p:grpSp>
      <p:sp>
        <p:nvSpPr>
          <p:cNvPr id="59" name="Line 5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191870" y="3159242"/>
            <a:ext cx="2232410" cy="10798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0" name="TextBox 59"/>
          <p:cNvSpPr txBox="1"/>
          <p:nvPr>
            <p:custDataLst>
              <p:tags r:id="rId6"/>
            </p:custDataLst>
          </p:nvPr>
        </p:nvSpPr>
        <p:spPr>
          <a:xfrm>
            <a:off x="3986934" y="5499520"/>
            <a:ext cx="2852155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b="1" dirty="0"/>
              <a:t>x = &lt; t + </a:t>
            </a:r>
            <a:r>
              <a:rPr lang="en-AU" sz="3200" b="1" dirty="0" smtClean="0"/>
              <a:t>m*y </a:t>
            </a:r>
            <a:r>
              <a:rPr lang="en-AU" sz="3200" b="1" dirty="0"/>
              <a:t>&gt;</a:t>
            </a:r>
            <a:r>
              <a:rPr lang="en-AU" sz="3200" b="1" baseline="-25000" dirty="0"/>
              <a:t>p</a:t>
            </a:r>
            <a:endParaRPr lang="en-AU" sz="3200" dirty="0"/>
          </a:p>
        </p:txBody>
      </p:sp>
      <p:cxnSp>
        <p:nvCxnSpPr>
          <p:cNvPr id="62" name="Straight Arrow Connector 61"/>
          <p:cNvCxnSpPr/>
          <p:nvPr>
            <p:custDataLst>
              <p:tags r:id="rId7"/>
            </p:custDataLst>
          </p:nvPr>
        </p:nvCxnSpPr>
        <p:spPr>
          <a:xfrm flipH="1" flipV="1">
            <a:off x="4752020" y="5004175"/>
            <a:ext cx="675075" cy="495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>
            <p:custDataLst>
              <p:tags r:id="rId8"/>
            </p:custDataLst>
          </p:nvPr>
        </p:nvSpPr>
        <p:spPr>
          <a:xfrm rot="5400000">
            <a:off x="4617005" y="3519010"/>
            <a:ext cx="360039" cy="2430269"/>
          </a:xfrm>
          <a:prstGeom prst="rightBrace">
            <a:avLst>
              <a:gd name="adj1" fmla="val 90706"/>
              <a:gd name="adj2" fmla="val 48925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TextBox 60"/>
          <p:cNvSpPr txBox="1"/>
          <p:nvPr>
            <p:custDataLst>
              <p:tags r:id="rId9"/>
            </p:custDataLst>
          </p:nvPr>
        </p:nvSpPr>
        <p:spPr>
          <a:xfrm>
            <a:off x="8262410" y="3457744"/>
            <a:ext cx="80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</a:t>
            </a:r>
            <a:r>
              <a:rPr lang="en-AU" dirty="0" smtClean="0"/>
              <a:t>=0, m=2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33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dirty="0" smtClean="0"/>
              <a:t>Computing the FRT inverse: O(p</a:t>
            </a:r>
            <a:r>
              <a:rPr lang="en-AU" baseline="30000" dirty="0" smtClean="0"/>
              <a:t>3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03775"/>
            <a:ext cx="8229600" cy="479913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% inverse FRT; expects input as resident matrix B = p(p+1) from FRT output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p = size(B, 2);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C = int32(zeros(p));</a:t>
            </a:r>
          </a:p>
          <a:p>
            <a:pPr marL="0" indent="0">
              <a:buNone/>
            </a:pPr>
            <a:r>
              <a:rPr lang="en-AU" dirty="0" err="1">
                <a:solidFill>
                  <a:srgbClr val="0070C0"/>
                </a:solidFill>
              </a:rPr>
              <a:t>isum</a:t>
            </a:r>
            <a:r>
              <a:rPr lang="en-AU" dirty="0">
                <a:solidFill>
                  <a:srgbClr val="0070C0"/>
                </a:solidFill>
              </a:rPr>
              <a:t> = sum(B(1, </a:t>
            </a:r>
            <a:r>
              <a:rPr lang="en-AU" dirty="0" smtClean="0">
                <a:solidFill>
                  <a:srgbClr val="0070C0"/>
                </a:solidFill>
              </a:rPr>
              <a:t>:));</a:t>
            </a:r>
          </a:p>
          <a:p>
            <a:pPr marL="0" indent="0">
              <a:buNone/>
            </a:pP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for i = 1 : p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    for j = 1 : p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        for k = 1 : p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            </a:t>
            </a:r>
            <a:r>
              <a:rPr lang="en-AU" b="1" dirty="0">
                <a:solidFill>
                  <a:srgbClr val="0070C0"/>
                </a:solidFill>
              </a:rPr>
              <a:t>C(i, j) = C(i, j) + B(k, mod(j </a:t>
            </a:r>
            <a:r>
              <a:rPr lang="en-AU" b="1" dirty="0" smtClean="0">
                <a:solidFill>
                  <a:srgbClr val="0070C0"/>
                </a:solidFill>
              </a:rPr>
              <a:t>-1 </a:t>
            </a:r>
            <a:r>
              <a:rPr lang="en-AU" b="1" dirty="0" smtClean="0">
                <a:solidFill>
                  <a:srgbClr val="FF0000"/>
                </a:solidFill>
              </a:rPr>
              <a:t>- </a:t>
            </a:r>
            <a:r>
              <a:rPr lang="en-AU" b="1" dirty="0">
                <a:solidFill>
                  <a:srgbClr val="0070C0"/>
                </a:solidFill>
              </a:rPr>
              <a:t>(i - 1) * (k - 1) </a:t>
            </a:r>
            <a:r>
              <a:rPr lang="en-AU" b="1" dirty="0" smtClean="0">
                <a:solidFill>
                  <a:srgbClr val="0070C0"/>
                </a:solidFill>
              </a:rPr>
              <a:t>, </a:t>
            </a:r>
            <a:r>
              <a:rPr lang="en-AU" b="1" dirty="0">
                <a:solidFill>
                  <a:srgbClr val="0070C0"/>
                </a:solidFill>
              </a:rPr>
              <a:t>p) + 1);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        end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        </a:t>
            </a:r>
            <a:r>
              <a:rPr lang="en-AU" b="1" dirty="0">
                <a:solidFill>
                  <a:srgbClr val="0070C0"/>
                </a:solidFill>
              </a:rPr>
              <a:t>C(i, j) = C(i, j) + B(p + 1, i) - </a:t>
            </a:r>
            <a:r>
              <a:rPr lang="en-AU" b="1" dirty="0" err="1">
                <a:solidFill>
                  <a:srgbClr val="0070C0"/>
                </a:solidFill>
              </a:rPr>
              <a:t>isum</a:t>
            </a:r>
            <a:r>
              <a:rPr lang="en-AU" b="1" dirty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    end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e</a:t>
            </a:r>
            <a:r>
              <a:rPr lang="en-AU" dirty="0" smtClean="0">
                <a:solidFill>
                  <a:srgbClr val="0070C0"/>
                </a:solidFill>
              </a:rPr>
              <a:t>nd</a:t>
            </a:r>
          </a:p>
          <a:p>
            <a:pPr marL="0" indent="0">
              <a:buNone/>
            </a:pP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dirty="0" err="1">
                <a:solidFill>
                  <a:srgbClr val="0070C0"/>
                </a:solidFill>
              </a:rPr>
              <a:t>pscale</a:t>
            </a:r>
            <a:r>
              <a:rPr lang="en-AU" dirty="0">
                <a:solidFill>
                  <a:srgbClr val="0070C0"/>
                </a:solidFill>
              </a:rPr>
              <a:t> = p;     % </a:t>
            </a:r>
            <a:r>
              <a:rPr lang="en-AU" dirty="0" err="1">
                <a:solidFill>
                  <a:srgbClr val="0070C0"/>
                </a:solidFill>
              </a:rPr>
              <a:t>pscale</a:t>
            </a:r>
            <a:r>
              <a:rPr lang="en-AU" dirty="0">
                <a:solidFill>
                  <a:srgbClr val="0070C0"/>
                </a:solidFill>
              </a:rPr>
              <a:t> = p here normally</a:t>
            </a:r>
          </a:p>
          <a:p>
            <a:pPr marL="0" indent="0">
              <a:buNone/>
            </a:pPr>
            <a:r>
              <a:rPr lang="en-AU" b="1" dirty="0">
                <a:solidFill>
                  <a:srgbClr val="0070C0"/>
                </a:solidFill>
              </a:rPr>
              <a:t>C = C/</a:t>
            </a:r>
            <a:r>
              <a:rPr lang="en-AU" b="1" dirty="0" err="1">
                <a:solidFill>
                  <a:srgbClr val="0070C0"/>
                </a:solidFill>
              </a:rPr>
              <a:t>pscale</a:t>
            </a:r>
            <a:r>
              <a:rPr lang="en-AU" b="1" dirty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</a:pPr>
            <a:r>
              <a:rPr lang="en-AU" dirty="0" err="1">
                <a:solidFill>
                  <a:srgbClr val="0070C0"/>
                </a:solidFill>
              </a:rPr>
              <a:t>fprintf</a:t>
            </a:r>
            <a:r>
              <a:rPr lang="en-AU" dirty="0">
                <a:solidFill>
                  <a:srgbClr val="0070C0"/>
                </a:solidFill>
              </a:rPr>
              <a:t>('</a:t>
            </a:r>
            <a:r>
              <a:rPr lang="en-AU" dirty="0" err="1">
                <a:solidFill>
                  <a:srgbClr val="0070C0"/>
                </a:solidFill>
              </a:rPr>
              <a:t>ifrt</a:t>
            </a:r>
            <a:r>
              <a:rPr lang="en-AU" dirty="0">
                <a:solidFill>
                  <a:srgbClr val="0070C0"/>
                </a:solidFill>
              </a:rPr>
              <a:t> output has been scaled by %d, offset = %d\n', </a:t>
            </a:r>
            <a:r>
              <a:rPr lang="en-AU" dirty="0" err="1">
                <a:solidFill>
                  <a:srgbClr val="0070C0"/>
                </a:solidFill>
              </a:rPr>
              <a:t>pscale</a:t>
            </a:r>
            <a:r>
              <a:rPr lang="en-AU" dirty="0">
                <a:solidFill>
                  <a:srgbClr val="0070C0"/>
                </a:solidFill>
              </a:rPr>
              <a:t>, </a:t>
            </a:r>
            <a:r>
              <a:rPr lang="en-AU" dirty="0" err="1">
                <a:solidFill>
                  <a:srgbClr val="0070C0"/>
                </a:solidFill>
              </a:rPr>
              <a:t>isum</a:t>
            </a:r>
            <a:r>
              <a:rPr lang="en-AU" dirty="0">
                <a:solidFill>
                  <a:srgbClr val="0070C0"/>
                </a:solidFill>
              </a:rPr>
              <a:t>);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D157A45-40CB-4176-93CB-8EC37CCFE36E}" type="slidenum">
              <a:rPr lang="en-AU" smtClean="0"/>
              <a:t>25</a:t>
            </a:fld>
            <a:endParaRPr lang="en-AU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617005" y="4419110"/>
            <a:ext cx="3735415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Note: </a:t>
            </a:r>
            <a:r>
              <a:rPr lang="en-AU" b="1" dirty="0" smtClean="0"/>
              <a:t>sign of projection angle m </a:t>
            </a:r>
            <a:r>
              <a:rPr lang="en-AU" dirty="0" smtClean="0"/>
              <a:t>is complemented for inverse</a:t>
            </a:r>
            <a:endParaRPr lang="en-AU" dirty="0"/>
          </a:p>
        </p:txBody>
      </p:sp>
      <p:cxnSp>
        <p:nvCxnSpPr>
          <p:cNvPr id="7" name="Straight Arrow Connector 6"/>
          <p:cNvCxnSpPr/>
          <p:nvPr>
            <p:custDataLst>
              <p:tags r:id="rId5"/>
            </p:custDataLst>
          </p:nvPr>
        </p:nvCxnSpPr>
        <p:spPr>
          <a:xfrm flipH="1" flipV="1">
            <a:off x="3986935" y="3879050"/>
            <a:ext cx="900100" cy="540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0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dirty="0" smtClean="0"/>
              <a:t>FRT: </a:t>
            </a:r>
            <a:r>
              <a:rPr lang="en-AU" i="1" dirty="0" smtClean="0"/>
              <a:t>inverse</a:t>
            </a:r>
            <a:r>
              <a:rPr lang="en-AU" dirty="0" smtClean="0"/>
              <a:t> transform, </a:t>
            </a:r>
            <a:r>
              <a:rPr lang="en-AU" dirty="0" smtClean="0">
                <a:solidFill>
                  <a:srgbClr val="FF0000"/>
                </a:solidFill>
              </a:rPr>
              <a:t>mod version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13766"/>
            <a:ext cx="8229600" cy="481239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% </a:t>
            </a:r>
            <a:r>
              <a:rPr lang="en-AU" dirty="0" smtClean="0">
                <a:solidFill>
                  <a:srgbClr val="0070C0"/>
                </a:solidFill>
              </a:rPr>
              <a:t>inverse FRT </a:t>
            </a:r>
            <a:r>
              <a:rPr lang="en-AU" dirty="0">
                <a:solidFill>
                  <a:srgbClr val="0070C0"/>
                </a:solidFill>
              </a:rPr>
              <a:t>mod version; 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% expects input as resident matrix BB = p(p+1) from </a:t>
            </a:r>
            <a:r>
              <a:rPr lang="en-AU" dirty="0" err="1">
                <a:solidFill>
                  <a:srgbClr val="0070C0"/>
                </a:solidFill>
              </a:rPr>
              <a:t>FRT_mod</a:t>
            </a:r>
            <a:r>
              <a:rPr lang="en-AU" dirty="0">
                <a:solidFill>
                  <a:srgbClr val="0070C0"/>
                </a:solidFill>
              </a:rPr>
              <a:t> </a:t>
            </a:r>
            <a:r>
              <a:rPr lang="en-AU" dirty="0" err="1">
                <a:solidFill>
                  <a:srgbClr val="0070C0"/>
                </a:solidFill>
              </a:rPr>
              <a:t>gmax</a:t>
            </a: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% expects </a:t>
            </a:r>
            <a:r>
              <a:rPr lang="en-AU" dirty="0" err="1">
                <a:solidFill>
                  <a:srgbClr val="0070C0"/>
                </a:solidFill>
              </a:rPr>
              <a:t>gmax</a:t>
            </a:r>
            <a:r>
              <a:rPr lang="en-AU" dirty="0">
                <a:solidFill>
                  <a:srgbClr val="0070C0"/>
                </a:solidFill>
              </a:rPr>
              <a:t> via prev. input </a:t>
            </a:r>
            <a:r>
              <a:rPr lang="en-AU" dirty="0" smtClean="0">
                <a:solidFill>
                  <a:srgbClr val="0070C0"/>
                </a:solidFill>
              </a:rPr>
              <a:t>(or </a:t>
            </a:r>
            <a:r>
              <a:rPr lang="en-AU" dirty="0">
                <a:solidFill>
                  <a:srgbClr val="0070C0"/>
                </a:solidFill>
              </a:rPr>
              <a:t>use </a:t>
            </a:r>
            <a:r>
              <a:rPr lang="en-AU" dirty="0" smtClean="0">
                <a:solidFill>
                  <a:srgbClr val="0070C0"/>
                </a:solidFill>
              </a:rPr>
              <a:t>256)</a:t>
            </a: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dirty="0" err="1">
                <a:solidFill>
                  <a:srgbClr val="0070C0"/>
                </a:solidFill>
              </a:rPr>
              <a:t>gmax</a:t>
            </a:r>
            <a:r>
              <a:rPr lang="en-AU" dirty="0">
                <a:solidFill>
                  <a:srgbClr val="0070C0"/>
                </a:solidFill>
              </a:rPr>
              <a:t> = 256;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p = size(BB, 2);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CC = int16(zeros(p));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BB = int16(BB</a:t>
            </a:r>
            <a:r>
              <a:rPr lang="en-AU" dirty="0" smtClean="0">
                <a:solidFill>
                  <a:srgbClr val="0070C0"/>
                </a:solidFill>
              </a:rPr>
              <a:t>);</a:t>
            </a:r>
          </a:p>
          <a:p>
            <a:pPr marL="0" indent="0">
              <a:buNone/>
            </a:pP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dirty="0" err="1">
                <a:solidFill>
                  <a:srgbClr val="0070C0"/>
                </a:solidFill>
              </a:rPr>
              <a:t>isum</a:t>
            </a:r>
            <a:r>
              <a:rPr lang="en-AU" dirty="0">
                <a:solidFill>
                  <a:srgbClr val="0070C0"/>
                </a:solidFill>
              </a:rPr>
              <a:t> = </a:t>
            </a:r>
            <a:r>
              <a:rPr lang="en-AU" dirty="0">
                <a:solidFill>
                  <a:srgbClr val="FF0000"/>
                </a:solidFill>
              </a:rPr>
              <a:t>mod</a:t>
            </a:r>
            <a:r>
              <a:rPr lang="en-AU" dirty="0">
                <a:solidFill>
                  <a:srgbClr val="0070C0"/>
                </a:solidFill>
              </a:rPr>
              <a:t>( sum(BB(1, </a:t>
            </a:r>
            <a:r>
              <a:rPr lang="en-AU" dirty="0" smtClean="0">
                <a:solidFill>
                  <a:srgbClr val="0070C0"/>
                </a:solidFill>
              </a:rPr>
              <a:t>:)),  </a:t>
            </a:r>
            <a:r>
              <a:rPr lang="en-AU" dirty="0" err="1">
                <a:solidFill>
                  <a:srgbClr val="0070C0"/>
                </a:solidFill>
              </a:rPr>
              <a:t>gmax</a:t>
            </a:r>
            <a:r>
              <a:rPr lang="en-AU" dirty="0">
                <a:solidFill>
                  <a:srgbClr val="0070C0"/>
                </a:solidFill>
              </a:rPr>
              <a:t>);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for i = 1 : p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    for j = 1 : p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        for k = 1 : p</a:t>
            </a:r>
          </a:p>
          <a:p>
            <a:pPr marL="0" indent="0">
              <a:buNone/>
            </a:pPr>
            <a:r>
              <a:rPr lang="da-DK" dirty="0">
                <a:solidFill>
                  <a:srgbClr val="0070C0"/>
                </a:solidFill>
              </a:rPr>
              <a:t>            </a:t>
            </a:r>
            <a:r>
              <a:rPr lang="da-DK" b="1" dirty="0">
                <a:solidFill>
                  <a:srgbClr val="0070C0"/>
                </a:solidFill>
              </a:rPr>
              <a:t>CC(i, j) = </a:t>
            </a:r>
            <a:r>
              <a:rPr lang="da-DK" b="1" dirty="0">
                <a:solidFill>
                  <a:srgbClr val="FF0000"/>
                </a:solidFill>
              </a:rPr>
              <a:t>mod</a:t>
            </a:r>
            <a:r>
              <a:rPr lang="da-DK" b="1" dirty="0">
                <a:solidFill>
                  <a:srgbClr val="0070C0"/>
                </a:solidFill>
              </a:rPr>
              <a:t>( CC(i, j) + BB(k, </a:t>
            </a:r>
            <a:r>
              <a:rPr lang="da-DK" b="1" dirty="0" smtClean="0">
                <a:solidFill>
                  <a:srgbClr val="0070C0"/>
                </a:solidFill>
              </a:rPr>
              <a:t>mod(j-1 </a:t>
            </a:r>
            <a:r>
              <a:rPr lang="da-DK" b="1" dirty="0">
                <a:solidFill>
                  <a:srgbClr val="0070C0"/>
                </a:solidFill>
              </a:rPr>
              <a:t>- (i - 1) * (k - 1</a:t>
            </a:r>
            <a:r>
              <a:rPr lang="da-DK" b="1" dirty="0" smtClean="0">
                <a:solidFill>
                  <a:srgbClr val="0070C0"/>
                </a:solidFill>
              </a:rPr>
              <a:t>), </a:t>
            </a:r>
            <a:r>
              <a:rPr lang="da-DK" b="1" dirty="0">
                <a:solidFill>
                  <a:srgbClr val="0070C0"/>
                </a:solidFill>
              </a:rPr>
              <a:t>p) + 1), gmax);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        end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        CC(i, j) = </a:t>
            </a:r>
            <a:r>
              <a:rPr lang="en-AU" dirty="0">
                <a:solidFill>
                  <a:srgbClr val="FF0000"/>
                </a:solidFill>
              </a:rPr>
              <a:t>mod</a:t>
            </a:r>
            <a:r>
              <a:rPr lang="en-AU" dirty="0">
                <a:solidFill>
                  <a:srgbClr val="0070C0"/>
                </a:solidFill>
              </a:rPr>
              <a:t>( CC(i, j) + BB(p + 1, i), </a:t>
            </a:r>
            <a:r>
              <a:rPr lang="en-AU" dirty="0" err="1">
                <a:solidFill>
                  <a:srgbClr val="0070C0"/>
                </a:solidFill>
              </a:rPr>
              <a:t>gmax</a:t>
            </a:r>
            <a:r>
              <a:rPr lang="en-AU" dirty="0">
                <a:solidFill>
                  <a:srgbClr val="0070C0"/>
                </a:solidFill>
              </a:rPr>
              <a:t>);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    end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e</a:t>
            </a:r>
            <a:r>
              <a:rPr lang="en-AU" dirty="0" smtClean="0">
                <a:solidFill>
                  <a:srgbClr val="0070C0"/>
                </a:solidFill>
              </a:rPr>
              <a:t>nd</a:t>
            </a:r>
          </a:p>
          <a:p>
            <a:pPr marL="0" indent="0">
              <a:buNone/>
            </a:pP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[x y] = </a:t>
            </a:r>
            <a:r>
              <a:rPr lang="en-AU" dirty="0" err="1">
                <a:solidFill>
                  <a:srgbClr val="0070C0"/>
                </a:solidFill>
              </a:rPr>
              <a:t>gcd</a:t>
            </a:r>
            <a:r>
              <a:rPr lang="en-AU" dirty="0">
                <a:solidFill>
                  <a:srgbClr val="0070C0"/>
                </a:solidFill>
              </a:rPr>
              <a:t>(p, </a:t>
            </a:r>
            <a:r>
              <a:rPr lang="en-AU" dirty="0" err="1">
                <a:solidFill>
                  <a:srgbClr val="0070C0"/>
                </a:solidFill>
              </a:rPr>
              <a:t>gmax</a:t>
            </a:r>
            <a:r>
              <a:rPr lang="en-AU" dirty="0">
                <a:solidFill>
                  <a:srgbClr val="0070C0"/>
                </a:solidFill>
              </a:rPr>
              <a:t>);</a:t>
            </a:r>
          </a:p>
          <a:p>
            <a:pPr marL="0" indent="0">
              <a:buNone/>
            </a:pPr>
            <a:r>
              <a:rPr lang="en-AU" b="1" dirty="0">
                <a:solidFill>
                  <a:srgbClr val="0070C0"/>
                </a:solidFill>
              </a:rPr>
              <a:t>CC </a:t>
            </a:r>
            <a:r>
              <a:rPr lang="en-AU" b="1" dirty="0">
                <a:solidFill>
                  <a:srgbClr val="FF0000"/>
                </a:solidFill>
              </a:rPr>
              <a:t>= mod</a:t>
            </a:r>
            <a:r>
              <a:rPr lang="en-AU" b="1" dirty="0">
                <a:solidFill>
                  <a:srgbClr val="0070C0"/>
                </a:solidFill>
              </a:rPr>
              <a:t>(y*(CC -</a:t>
            </a:r>
            <a:r>
              <a:rPr lang="en-AU" b="1" dirty="0" err="1">
                <a:solidFill>
                  <a:srgbClr val="0070C0"/>
                </a:solidFill>
              </a:rPr>
              <a:t>isum</a:t>
            </a:r>
            <a:r>
              <a:rPr lang="en-AU" b="1" dirty="0">
                <a:solidFill>
                  <a:srgbClr val="0070C0"/>
                </a:solidFill>
              </a:rPr>
              <a:t>), </a:t>
            </a:r>
            <a:r>
              <a:rPr lang="en-AU" b="1" dirty="0" err="1">
                <a:solidFill>
                  <a:srgbClr val="0070C0"/>
                </a:solidFill>
              </a:rPr>
              <a:t>gmax</a:t>
            </a:r>
            <a:r>
              <a:rPr lang="en-AU" b="1" dirty="0">
                <a:solidFill>
                  <a:srgbClr val="0070C0"/>
                </a:solidFill>
              </a:rPr>
              <a:t>);</a:t>
            </a:r>
          </a:p>
          <a:p>
            <a:pPr marL="0" indent="0">
              <a:buNone/>
            </a:pP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D157A45-40CB-4176-93CB-8EC37CCFE36E}" type="slidenum">
              <a:rPr lang="en-AU" smtClean="0"/>
              <a:t>26</a:t>
            </a:fld>
            <a:endParaRPr lang="en-AU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5372729" y="1916832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The ability to store image sums as modulus values means FRT projections of 8-bit data can be stored as 8-bit values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13865"/>
            <a:ext cx="2295254" cy="235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06" y="2213865"/>
            <a:ext cx="2295254" cy="235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70376" y="233645"/>
            <a:ext cx="8229600" cy="855095"/>
          </a:xfrm>
        </p:spPr>
        <p:txBody>
          <a:bodyPr/>
          <a:lstStyle/>
          <a:p>
            <a:pPr algn="l"/>
            <a:r>
              <a:rPr lang="en-AU" dirty="0" smtClean="0"/>
              <a:t>FRT: block copy version: ≈ p</a:t>
            </a:r>
            <a:r>
              <a:rPr lang="en-AU" baseline="30000" dirty="0" smtClean="0"/>
              <a:t>2</a:t>
            </a:r>
            <a:endParaRPr lang="en-AU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7200" y="1088740"/>
            <a:ext cx="4159805" cy="562562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% script to do </a:t>
            </a:r>
            <a:r>
              <a:rPr lang="en-AU" dirty="0" err="1">
                <a:solidFill>
                  <a:srgbClr val="0070C0"/>
                </a:solidFill>
              </a:rPr>
              <a:t>frt</a:t>
            </a:r>
            <a:r>
              <a:rPr lang="en-AU" dirty="0">
                <a:solidFill>
                  <a:srgbClr val="0070C0"/>
                </a:solidFill>
              </a:rPr>
              <a:t> by copying rows from an extended image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% expects image A size </a:t>
            </a:r>
            <a:r>
              <a:rPr lang="en-AU" dirty="0" err="1">
                <a:solidFill>
                  <a:srgbClr val="0070C0"/>
                </a:solidFill>
              </a:rPr>
              <a:t>pxp</a:t>
            </a: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%tic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p = size(A, 2);</a:t>
            </a:r>
          </a:p>
          <a:p>
            <a:pPr marL="0" indent="0">
              <a:buNone/>
            </a:pPr>
            <a:r>
              <a:rPr lang="en-AU" dirty="0" err="1">
                <a:solidFill>
                  <a:srgbClr val="0070C0"/>
                </a:solidFill>
              </a:rPr>
              <a:t>tp</a:t>
            </a:r>
            <a:r>
              <a:rPr lang="en-AU" dirty="0">
                <a:solidFill>
                  <a:srgbClr val="0070C0"/>
                </a:solidFill>
              </a:rPr>
              <a:t> = 2*p;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pm1 = p-1;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pp1 = p+1;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AI = double(A);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B = double(zeros([pp1, p]));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B(1, :)   = sum(AI);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B(pp1, :) = sum(AI');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AE = double(zeros([p, </a:t>
            </a:r>
            <a:r>
              <a:rPr lang="en-AU" dirty="0" err="1">
                <a:solidFill>
                  <a:srgbClr val="0070C0"/>
                </a:solidFill>
              </a:rPr>
              <a:t>tp</a:t>
            </a:r>
            <a:r>
              <a:rPr lang="en-AU" dirty="0">
                <a:solidFill>
                  <a:srgbClr val="0070C0"/>
                </a:solidFill>
              </a:rPr>
              <a:t>]));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AE(1:p, 1:p) = AI;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AE(1:p, pp1:tp) = AI;</a:t>
            </a:r>
          </a:p>
          <a:p>
            <a:pPr marL="0" indent="0">
              <a:buNone/>
            </a:pPr>
            <a:r>
              <a:rPr lang="en-AU" dirty="0" err="1">
                <a:solidFill>
                  <a:srgbClr val="0070C0"/>
                </a:solidFill>
              </a:rPr>
              <a:t>vz</a:t>
            </a:r>
            <a:r>
              <a:rPr lang="en-AU" dirty="0">
                <a:solidFill>
                  <a:srgbClr val="0070C0"/>
                </a:solidFill>
              </a:rPr>
              <a:t> = double(zeros([1 p]));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AU" sz="4300" dirty="0" err="1">
                <a:solidFill>
                  <a:srgbClr val="0070C0"/>
                </a:solidFill>
              </a:rPr>
              <a:t>mi_p</a:t>
            </a:r>
            <a:r>
              <a:rPr lang="en-AU" sz="4300" dirty="0">
                <a:solidFill>
                  <a:srgbClr val="0070C0"/>
                </a:solidFill>
              </a:rPr>
              <a:t> = 0:pm1;</a:t>
            </a:r>
          </a:p>
          <a:p>
            <a:pPr marL="0" indent="0">
              <a:buNone/>
            </a:pPr>
            <a:r>
              <a:rPr lang="en-AU" sz="4300" dirty="0">
                <a:solidFill>
                  <a:srgbClr val="0070C0"/>
                </a:solidFill>
              </a:rPr>
              <a:t>for </a:t>
            </a:r>
            <a:r>
              <a:rPr lang="en-AU" sz="4300" dirty="0" err="1">
                <a:solidFill>
                  <a:srgbClr val="0070C0"/>
                </a:solidFill>
              </a:rPr>
              <a:t>jj</a:t>
            </a:r>
            <a:r>
              <a:rPr lang="en-AU" sz="4300" dirty="0">
                <a:solidFill>
                  <a:srgbClr val="0070C0"/>
                </a:solidFill>
              </a:rPr>
              <a:t> = 2:p</a:t>
            </a:r>
          </a:p>
          <a:p>
            <a:pPr marL="0" indent="0">
              <a:buNone/>
            </a:pPr>
            <a:r>
              <a:rPr lang="en-AU" sz="4300" dirty="0">
                <a:solidFill>
                  <a:srgbClr val="0070C0"/>
                </a:solidFill>
              </a:rPr>
              <a:t>    </a:t>
            </a:r>
            <a:r>
              <a:rPr lang="en-AU" sz="4300" dirty="0" err="1">
                <a:solidFill>
                  <a:srgbClr val="0070C0"/>
                </a:solidFill>
              </a:rPr>
              <a:t>vv</a:t>
            </a:r>
            <a:r>
              <a:rPr lang="en-AU" sz="4300" dirty="0">
                <a:solidFill>
                  <a:srgbClr val="0070C0"/>
                </a:solidFill>
              </a:rPr>
              <a:t> = </a:t>
            </a:r>
            <a:r>
              <a:rPr lang="en-AU" sz="4300" dirty="0" err="1">
                <a:solidFill>
                  <a:srgbClr val="0070C0"/>
                </a:solidFill>
              </a:rPr>
              <a:t>vz</a:t>
            </a:r>
            <a:r>
              <a:rPr lang="en-AU" sz="4300" dirty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</a:pPr>
            <a:r>
              <a:rPr lang="pl-PL" sz="4300" b="1" dirty="0">
                <a:solidFill>
                  <a:srgbClr val="0070C0"/>
                </a:solidFill>
              </a:rPr>
              <a:t>    dx = 1+ mod( (jj-1)*mi_p, p);</a:t>
            </a:r>
          </a:p>
          <a:p>
            <a:pPr marL="0" indent="0">
              <a:buNone/>
            </a:pPr>
            <a:r>
              <a:rPr lang="en-AU" sz="4300" dirty="0">
                <a:solidFill>
                  <a:srgbClr val="0070C0"/>
                </a:solidFill>
              </a:rPr>
              <a:t>    for ii = 1:p</a:t>
            </a:r>
          </a:p>
          <a:p>
            <a:pPr marL="0" indent="0">
              <a:buNone/>
            </a:pPr>
            <a:r>
              <a:rPr lang="en-AU" sz="4300" dirty="0">
                <a:solidFill>
                  <a:srgbClr val="0070C0"/>
                </a:solidFill>
              </a:rPr>
              <a:t>        </a:t>
            </a:r>
            <a:r>
              <a:rPr lang="en-AU" sz="4300" dirty="0" err="1">
                <a:solidFill>
                  <a:srgbClr val="0070C0"/>
                </a:solidFill>
              </a:rPr>
              <a:t>xs</a:t>
            </a:r>
            <a:r>
              <a:rPr lang="en-AU" sz="4300" dirty="0">
                <a:solidFill>
                  <a:srgbClr val="0070C0"/>
                </a:solidFill>
              </a:rPr>
              <a:t> = dx(ii);</a:t>
            </a:r>
          </a:p>
          <a:p>
            <a:pPr marL="0" indent="0">
              <a:buNone/>
            </a:pPr>
            <a:r>
              <a:rPr lang="en-AU" sz="4300" dirty="0">
                <a:solidFill>
                  <a:srgbClr val="0070C0"/>
                </a:solidFill>
              </a:rPr>
              <a:t>        </a:t>
            </a:r>
            <a:r>
              <a:rPr lang="en-AU" sz="4300" dirty="0" err="1">
                <a:solidFill>
                  <a:srgbClr val="0070C0"/>
                </a:solidFill>
              </a:rPr>
              <a:t>xe</a:t>
            </a:r>
            <a:r>
              <a:rPr lang="en-AU" sz="4300" dirty="0">
                <a:solidFill>
                  <a:srgbClr val="0070C0"/>
                </a:solidFill>
              </a:rPr>
              <a:t> = </a:t>
            </a:r>
            <a:r>
              <a:rPr lang="en-AU" sz="4300" dirty="0" err="1">
                <a:solidFill>
                  <a:srgbClr val="0070C0"/>
                </a:solidFill>
              </a:rPr>
              <a:t>xs</a:t>
            </a:r>
            <a:r>
              <a:rPr lang="en-AU" sz="4300" dirty="0">
                <a:solidFill>
                  <a:srgbClr val="0070C0"/>
                </a:solidFill>
              </a:rPr>
              <a:t> + pm1;</a:t>
            </a:r>
          </a:p>
          <a:p>
            <a:pPr marL="0" indent="0">
              <a:buNone/>
            </a:pPr>
            <a:r>
              <a:rPr lang="en-AU" sz="4300" b="1" dirty="0">
                <a:solidFill>
                  <a:srgbClr val="0070C0"/>
                </a:solidFill>
              </a:rPr>
              <a:t>        </a:t>
            </a:r>
            <a:r>
              <a:rPr lang="en-AU" sz="4300" b="1" dirty="0" err="1">
                <a:solidFill>
                  <a:srgbClr val="0070C0"/>
                </a:solidFill>
              </a:rPr>
              <a:t>vv</a:t>
            </a:r>
            <a:r>
              <a:rPr lang="en-AU" sz="4300" b="1" dirty="0">
                <a:solidFill>
                  <a:srgbClr val="0070C0"/>
                </a:solidFill>
              </a:rPr>
              <a:t> = </a:t>
            </a:r>
            <a:r>
              <a:rPr lang="en-AU" sz="4300" b="1" dirty="0" err="1">
                <a:solidFill>
                  <a:srgbClr val="0070C0"/>
                </a:solidFill>
              </a:rPr>
              <a:t>vv</a:t>
            </a:r>
            <a:r>
              <a:rPr lang="en-AU" sz="4300" b="1" dirty="0">
                <a:solidFill>
                  <a:srgbClr val="0070C0"/>
                </a:solidFill>
              </a:rPr>
              <a:t> + AE( ii, </a:t>
            </a:r>
            <a:r>
              <a:rPr lang="en-AU" sz="4300" b="1" dirty="0" err="1">
                <a:solidFill>
                  <a:srgbClr val="0070C0"/>
                </a:solidFill>
              </a:rPr>
              <a:t>xs:xe</a:t>
            </a:r>
            <a:r>
              <a:rPr lang="en-AU" sz="4300" b="1" dirty="0">
                <a:solidFill>
                  <a:srgbClr val="0070C0"/>
                </a:solidFill>
              </a:rPr>
              <a:t> );</a:t>
            </a:r>
          </a:p>
          <a:p>
            <a:pPr marL="0" indent="0">
              <a:buNone/>
            </a:pPr>
            <a:r>
              <a:rPr lang="en-AU" sz="4300" dirty="0">
                <a:solidFill>
                  <a:srgbClr val="0070C0"/>
                </a:solidFill>
              </a:rPr>
              <a:t>    end</a:t>
            </a:r>
          </a:p>
          <a:p>
            <a:pPr marL="0" indent="0">
              <a:buNone/>
            </a:pPr>
            <a:r>
              <a:rPr lang="en-AU" sz="4300" dirty="0">
                <a:solidFill>
                  <a:srgbClr val="0070C0"/>
                </a:solidFill>
              </a:rPr>
              <a:t>    B(</a:t>
            </a:r>
            <a:r>
              <a:rPr lang="en-AU" sz="4300" dirty="0" err="1">
                <a:solidFill>
                  <a:srgbClr val="0070C0"/>
                </a:solidFill>
              </a:rPr>
              <a:t>jj</a:t>
            </a:r>
            <a:r>
              <a:rPr lang="en-AU" sz="4300" dirty="0">
                <a:solidFill>
                  <a:srgbClr val="0070C0"/>
                </a:solidFill>
              </a:rPr>
              <a:t>, :) = </a:t>
            </a:r>
            <a:r>
              <a:rPr lang="en-AU" sz="4300" dirty="0" err="1">
                <a:solidFill>
                  <a:srgbClr val="0070C0"/>
                </a:solidFill>
              </a:rPr>
              <a:t>vv</a:t>
            </a:r>
            <a:r>
              <a:rPr lang="en-AU" sz="4300" dirty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</a:pPr>
            <a:r>
              <a:rPr lang="en-AU" sz="4300" dirty="0">
                <a:solidFill>
                  <a:srgbClr val="0070C0"/>
                </a:solidFill>
              </a:rPr>
              <a:t>end</a:t>
            </a:r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</a:rPr>
              <a:t>%</a:t>
            </a:r>
            <a:r>
              <a:rPr lang="en-AU" dirty="0" err="1">
                <a:solidFill>
                  <a:srgbClr val="0070C0"/>
                </a:solidFill>
              </a:rPr>
              <a:t>toc</a:t>
            </a:r>
            <a:endParaRPr lang="en-A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3716905" y="2213865"/>
            <a:ext cx="2295255" cy="1350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4436985" y="2366265"/>
            <a:ext cx="2295255" cy="1350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5292080" y="2483895"/>
            <a:ext cx="2295255" cy="1350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5922150" y="2618910"/>
            <a:ext cx="2295255" cy="1350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4076945" y="2771310"/>
            <a:ext cx="2295255" cy="1350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>
            <p:custDataLst>
              <p:tags r:id="rId10"/>
            </p:custDataLst>
          </p:nvPr>
        </p:nvSpPr>
        <p:spPr>
          <a:xfrm>
            <a:off x="4707015" y="2923710"/>
            <a:ext cx="2295255" cy="1350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>
            <p:custDataLst>
              <p:tags r:id="rId11"/>
            </p:custDataLst>
          </p:nvPr>
        </p:nvSpPr>
        <p:spPr>
          <a:xfrm>
            <a:off x="5337085" y="3076110"/>
            <a:ext cx="2295255" cy="1350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>
            <p:custDataLst>
              <p:tags r:id="rId12"/>
            </p:custDataLst>
          </p:nvPr>
        </p:nvSpPr>
        <p:spPr>
          <a:xfrm>
            <a:off x="5877145" y="3228510"/>
            <a:ext cx="2295255" cy="1350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4413719" y="3383995"/>
            <a:ext cx="2295255" cy="1350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5112060" y="3536395"/>
            <a:ext cx="2295255" cy="1350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>
            <p:custDataLst>
              <p:tags r:id="rId15"/>
            </p:custDataLst>
          </p:nvPr>
        </p:nvSpPr>
        <p:spPr>
          <a:xfrm>
            <a:off x="5607115" y="3654025"/>
            <a:ext cx="2295255" cy="1350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3986935" y="3789040"/>
            <a:ext cx="2295255" cy="1350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4526995" y="3924055"/>
            <a:ext cx="2295255" cy="1350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/>
          <p:cNvSpPr/>
          <p:nvPr>
            <p:custDataLst>
              <p:tags r:id="rId18"/>
            </p:custDataLst>
          </p:nvPr>
        </p:nvSpPr>
        <p:spPr>
          <a:xfrm>
            <a:off x="5202070" y="4059070"/>
            <a:ext cx="2295255" cy="1350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/>
          <p:cNvSpPr/>
          <p:nvPr>
            <p:custDataLst>
              <p:tags r:id="rId19"/>
            </p:custDataLst>
          </p:nvPr>
        </p:nvSpPr>
        <p:spPr>
          <a:xfrm>
            <a:off x="5697125" y="4194085"/>
            <a:ext cx="2295255" cy="1350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>
            <p:custDataLst>
              <p:tags r:id="rId20"/>
            </p:custDataLst>
          </p:nvPr>
        </p:nvSpPr>
        <p:spPr>
          <a:xfrm>
            <a:off x="5517105" y="4436495"/>
            <a:ext cx="2295255" cy="1350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7" name="Straight Arrow Connector 26"/>
          <p:cNvCxnSpPr/>
          <p:nvPr>
            <p:custDataLst>
              <p:tags r:id="rId21"/>
            </p:custDataLst>
          </p:nvPr>
        </p:nvCxnSpPr>
        <p:spPr>
          <a:xfrm>
            <a:off x="8699976" y="2258870"/>
            <a:ext cx="0" cy="23126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22"/>
            </p:custDataLst>
          </p:nvPr>
        </p:nvCxnSpPr>
        <p:spPr>
          <a:xfrm>
            <a:off x="3761910" y="1898830"/>
            <a:ext cx="229525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>
            <p:custDataLst>
              <p:tags r:id="rId23"/>
            </p:custDataLst>
          </p:nvPr>
        </p:nvCxnSpPr>
        <p:spPr>
          <a:xfrm>
            <a:off x="6102170" y="1898830"/>
            <a:ext cx="21602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>
            <p:custDataLst>
              <p:tags r:id="rId24"/>
            </p:custDataLst>
          </p:nvPr>
        </p:nvSpPr>
        <p:spPr>
          <a:xfrm>
            <a:off x="3716905" y="4824155"/>
            <a:ext cx="4983071" cy="17543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An array of offsets for m*y  mod(p) points to the start of a string of length p that is added from each row of duplicated data*</a:t>
            </a:r>
          </a:p>
          <a:p>
            <a:endParaRPr lang="en-AU" dirty="0" smtClean="0"/>
          </a:p>
          <a:p>
            <a:r>
              <a:rPr lang="en-AU" dirty="0" smtClean="0"/>
              <a:t>*Jean-Baptiste </a:t>
            </a:r>
            <a:r>
              <a:rPr lang="en-AU" dirty="0" err="1" smtClean="0"/>
              <a:t>Herault</a:t>
            </a:r>
            <a:r>
              <a:rPr lang="en-AU" dirty="0" smtClean="0"/>
              <a:t>, </a:t>
            </a:r>
            <a:r>
              <a:rPr lang="en-AU" dirty="0" err="1" smtClean="0"/>
              <a:t>Polytech’Nantes</a:t>
            </a:r>
            <a:r>
              <a:rPr lang="en-AU" dirty="0" smtClean="0"/>
              <a:t> Internship at Monash, 2010</a:t>
            </a:r>
            <a:endParaRPr lang="en-AU" dirty="0"/>
          </a:p>
        </p:txBody>
      </p:sp>
      <p:sp>
        <p:nvSpPr>
          <p:cNvPr id="36" name="TextBox 35"/>
          <p:cNvSpPr txBox="1"/>
          <p:nvPr>
            <p:custDataLst>
              <p:tags r:id="rId25"/>
            </p:custDataLst>
          </p:nvPr>
        </p:nvSpPr>
        <p:spPr>
          <a:xfrm>
            <a:off x="4707015" y="1853825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endParaRPr lang="en-AU" dirty="0"/>
          </a:p>
        </p:txBody>
      </p:sp>
      <p:sp>
        <p:nvSpPr>
          <p:cNvPr id="37" name="TextBox 36"/>
          <p:cNvSpPr txBox="1"/>
          <p:nvPr>
            <p:custDataLst>
              <p:tags r:id="rId26"/>
            </p:custDataLst>
          </p:nvPr>
        </p:nvSpPr>
        <p:spPr>
          <a:xfrm>
            <a:off x="7002270" y="1889538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endParaRPr lang="en-AU" dirty="0"/>
          </a:p>
        </p:txBody>
      </p:sp>
      <p:sp>
        <p:nvSpPr>
          <p:cNvPr id="38" name="TextBox 37"/>
          <p:cNvSpPr txBox="1"/>
          <p:nvPr>
            <p:custDataLst>
              <p:tags r:id="rId27"/>
            </p:custDataLst>
          </p:nvPr>
        </p:nvSpPr>
        <p:spPr>
          <a:xfrm>
            <a:off x="8397425" y="3158970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endParaRPr lang="en-AU" dirty="0"/>
          </a:p>
        </p:txBody>
      </p:sp>
      <p:sp>
        <p:nvSpPr>
          <p:cNvPr id="41" name="Rectangle 40"/>
          <p:cNvSpPr/>
          <p:nvPr>
            <p:custDataLst>
              <p:tags r:id="rId28"/>
            </p:custDataLst>
          </p:nvPr>
        </p:nvSpPr>
        <p:spPr>
          <a:xfrm>
            <a:off x="4211960" y="4284095"/>
            <a:ext cx="2295255" cy="1350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/>
        <p:txBody>
          <a:bodyPr/>
          <a:lstStyle/>
          <a:p>
            <a:fld id="{5D157A45-40CB-4176-93CB-8EC37CCFE36E}" type="slidenum">
              <a:rPr lang="en-AU" smtClean="0"/>
              <a:t>27</a:t>
            </a:fld>
            <a:endParaRPr lang="en-AU"/>
          </a:p>
        </p:txBody>
      </p:sp>
      <p:sp>
        <p:nvSpPr>
          <p:cNvPr id="5" name="Rectangle 4"/>
          <p:cNvSpPr/>
          <p:nvPr>
            <p:custDataLst>
              <p:tags r:id="rId30"/>
            </p:custDataLst>
          </p:nvPr>
        </p:nvSpPr>
        <p:spPr>
          <a:xfrm>
            <a:off x="3716905" y="2213865"/>
            <a:ext cx="4590510" cy="23576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5" name="Straight Arrow Connector 14"/>
          <p:cNvCxnSpPr/>
          <p:nvPr>
            <p:custDataLst>
              <p:tags r:id="rId31"/>
            </p:custDataLst>
          </p:nvPr>
        </p:nvCxnSpPr>
        <p:spPr>
          <a:xfrm flipH="1">
            <a:off x="2546776" y="5499230"/>
            <a:ext cx="117013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32"/>
            </p:custDataLst>
          </p:nvPr>
        </p:nvCxnSpPr>
        <p:spPr>
          <a:xfrm flipH="1" flipV="1">
            <a:off x="2861811" y="4734146"/>
            <a:ext cx="855094" cy="2700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0"/>
            <a:endCxn id="5" idx="2"/>
          </p:cNvCxnSpPr>
          <p:nvPr>
            <p:custDataLst>
              <p:tags r:id="rId33"/>
            </p:custDataLst>
          </p:nvPr>
        </p:nvCxnSpPr>
        <p:spPr>
          <a:xfrm>
            <a:off x="6012160" y="2213865"/>
            <a:ext cx="0" cy="235764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8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/>
            <a:r>
              <a:rPr lang="en-AU" dirty="0" smtClean="0">
                <a:solidFill>
                  <a:srgbClr val="0070C0"/>
                </a:solidFill>
              </a:rPr>
              <a:t>Execution speed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34527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N</a:t>
            </a:r>
            <a:r>
              <a:rPr lang="en-AU" dirty="0" smtClean="0"/>
              <a:t>ote that even though the above algorithm is O(p</a:t>
            </a:r>
            <a:r>
              <a:rPr lang="en-AU" baseline="30000" dirty="0" smtClean="0"/>
              <a:t>3</a:t>
            </a:r>
            <a:r>
              <a:rPr lang="en-AU" dirty="0" smtClean="0"/>
              <a:t>), it has a </a:t>
            </a:r>
            <a:r>
              <a:rPr lang="en-AU" b="1" i="1" dirty="0" smtClean="0"/>
              <a:t>very small scale factor</a:t>
            </a:r>
            <a:r>
              <a:rPr lang="en-AU" dirty="0" smtClean="0"/>
              <a:t>, due to the simple CPU operations for copy, increment and add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Kingston showed that the block copy method, O(p</a:t>
            </a:r>
            <a:r>
              <a:rPr lang="en-AU" baseline="30000" dirty="0" smtClean="0"/>
              <a:t>3</a:t>
            </a:r>
            <a:r>
              <a:rPr lang="en-AU" dirty="0" smtClean="0"/>
              <a:t>), </a:t>
            </a:r>
            <a:r>
              <a:rPr lang="en-AU" b="1" dirty="0" smtClean="0"/>
              <a:t>outperforms</a:t>
            </a:r>
            <a:r>
              <a:rPr lang="en-AU" dirty="0" smtClean="0"/>
              <a:t> the FFT method, O(p</a:t>
            </a:r>
            <a:r>
              <a:rPr lang="en-AU" baseline="30000" dirty="0" smtClean="0"/>
              <a:t>2</a:t>
            </a:r>
            <a:r>
              <a:rPr lang="en-AU" dirty="0" smtClean="0"/>
              <a:t>logp) (shown next) for “small” enough p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Depending on the computer system (and programmer), </a:t>
            </a:r>
            <a:r>
              <a:rPr lang="en-AU" b="1" i="1" dirty="0" smtClean="0"/>
              <a:t>the block copy method is faster than the FFT </a:t>
            </a:r>
            <a:r>
              <a:rPr lang="en-AU" dirty="0" smtClean="0"/>
              <a:t>method for p below around 300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D157A45-40CB-4176-93CB-8EC37CCFE36E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52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304800"/>
            <a:ext cx="7772400" cy="892175"/>
          </a:xfrm>
        </p:spPr>
        <p:txBody>
          <a:bodyPr>
            <a:normAutofit/>
          </a:bodyPr>
          <a:lstStyle/>
          <a:p>
            <a:pPr algn="l"/>
            <a:r>
              <a:rPr lang="en-AU" sz="3600" dirty="0" smtClean="0">
                <a:solidFill>
                  <a:srgbClr val="0070C0"/>
                </a:solidFill>
              </a:rPr>
              <a:t>The ‘</a:t>
            </a:r>
            <a:r>
              <a:rPr lang="en-AU" sz="3600" dirty="0" err="1" smtClean="0">
                <a:solidFill>
                  <a:srgbClr val="0070C0"/>
                </a:solidFill>
              </a:rPr>
              <a:t>moulin-poivre</a:t>
            </a:r>
            <a:r>
              <a:rPr lang="en-AU" sz="3600" dirty="0" smtClean="0">
                <a:solidFill>
                  <a:srgbClr val="0070C0"/>
                </a:solidFill>
              </a:rPr>
              <a:t>’ approach:</a:t>
            </a:r>
            <a:endParaRPr lang="en-AU" sz="3600" dirty="0">
              <a:solidFill>
                <a:srgbClr val="0070C0"/>
              </a:solidFill>
            </a:endParaRPr>
          </a:p>
        </p:txBody>
      </p:sp>
      <p:sp>
        <p:nvSpPr>
          <p:cNvPr id="288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133746"/>
            <a:ext cx="7772400" cy="5355594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AU" sz="2800" dirty="0" smtClean="0"/>
              <a:t>A </a:t>
            </a:r>
            <a:r>
              <a:rPr lang="en-AU" sz="2800" dirty="0"/>
              <a:t>novel approach based on circular registers was presented </a:t>
            </a:r>
            <a:r>
              <a:rPr lang="en-AU" sz="2800" dirty="0" smtClean="0"/>
              <a:t>by </a:t>
            </a:r>
            <a:r>
              <a:rPr lang="en-AU" sz="2800" dirty="0" err="1"/>
              <a:t>Vlad</a:t>
            </a:r>
            <a:r>
              <a:rPr lang="en-AU" sz="2800" dirty="0"/>
              <a:t> </a:t>
            </a:r>
            <a:r>
              <a:rPr lang="en-AU" sz="2800" dirty="0" err="1" smtClean="0"/>
              <a:t>Negnevitsky</a:t>
            </a:r>
            <a:r>
              <a:rPr lang="en-AU" sz="2800" dirty="0" smtClean="0"/>
              <a:t>, Monash, 2008</a:t>
            </a:r>
            <a:endParaRPr lang="en-AU" sz="2800" dirty="0"/>
          </a:p>
          <a:p>
            <a:pPr marL="0" indent="0">
              <a:lnSpc>
                <a:spcPct val="80000"/>
              </a:lnSpc>
            </a:pPr>
            <a:endParaRPr lang="en-AU" sz="2800" dirty="0"/>
          </a:p>
          <a:p>
            <a:pPr marL="0" indent="0">
              <a:lnSpc>
                <a:spcPct val="80000"/>
              </a:lnSpc>
              <a:buNone/>
            </a:pPr>
            <a:r>
              <a:rPr lang="en-AU" sz="2800" dirty="0" smtClean="0"/>
              <a:t>Here </a:t>
            </a:r>
            <a:r>
              <a:rPr lang="en-AU" sz="2800" dirty="0"/>
              <a:t>the content of I(x, y) is </a:t>
            </a:r>
            <a:r>
              <a:rPr lang="en-AU" sz="2800" dirty="0" smtClean="0"/>
              <a:t>summed p times along </a:t>
            </a:r>
            <a:r>
              <a:rPr lang="en-AU" sz="2800" dirty="0"/>
              <a:t>one axis </a:t>
            </a:r>
            <a:r>
              <a:rPr lang="en-AU" sz="2800" dirty="0" smtClean="0"/>
              <a:t>of the data (e.g. to </a:t>
            </a:r>
            <a:r>
              <a:rPr lang="en-AU" sz="2800" dirty="0"/>
              <a:t>obtain </a:t>
            </a:r>
            <a:r>
              <a:rPr lang="en-AU" sz="2800" dirty="0" smtClean="0"/>
              <a:t>a column </a:t>
            </a:r>
            <a:r>
              <a:rPr lang="en-AU" sz="2800" dirty="0"/>
              <a:t>sum)</a:t>
            </a:r>
          </a:p>
          <a:p>
            <a:pPr marL="0" indent="0">
              <a:lnSpc>
                <a:spcPct val="80000"/>
              </a:lnSpc>
            </a:pPr>
            <a:endParaRPr lang="en-AU" sz="2800" dirty="0"/>
          </a:p>
          <a:p>
            <a:pPr marL="0" indent="0">
              <a:lnSpc>
                <a:spcPct val="80000"/>
              </a:lnSpc>
              <a:buNone/>
            </a:pPr>
            <a:r>
              <a:rPr lang="en-AU" sz="2800" dirty="0" smtClean="0"/>
              <a:t>Between </a:t>
            </a:r>
            <a:r>
              <a:rPr lang="en-AU" sz="2800" dirty="0"/>
              <a:t>summations, the image content on </a:t>
            </a:r>
            <a:r>
              <a:rPr lang="en-AU" sz="2800" b="1" i="1" dirty="0"/>
              <a:t>row y is circularly left-shifted by y pixels</a:t>
            </a:r>
          </a:p>
          <a:p>
            <a:pPr marL="0" indent="0">
              <a:lnSpc>
                <a:spcPct val="80000"/>
              </a:lnSpc>
            </a:pPr>
            <a:endParaRPr lang="en-AU" sz="2800" dirty="0"/>
          </a:p>
          <a:p>
            <a:pPr marL="0" indent="0">
              <a:lnSpc>
                <a:spcPct val="80000"/>
              </a:lnSpc>
              <a:buNone/>
            </a:pPr>
            <a:r>
              <a:rPr lang="en-AU" sz="2800" dirty="0"/>
              <a:t>This approach lies at the heart of </a:t>
            </a:r>
            <a:r>
              <a:rPr lang="en-AU" sz="2800" b="1" dirty="0"/>
              <a:t>FRT being a </a:t>
            </a:r>
            <a:r>
              <a:rPr lang="en-AU" sz="2800" b="1" dirty="0" err="1" smtClean="0"/>
              <a:t>Vandermonde</a:t>
            </a:r>
            <a:r>
              <a:rPr lang="en-AU" sz="2800" b="1" dirty="0" smtClean="0"/>
              <a:t> </a:t>
            </a:r>
            <a:r>
              <a:rPr lang="en-AU" sz="2800" b="1" dirty="0"/>
              <a:t>Matrix</a:t>
            </a:r>
            <a:r>
              <a:rPr lang="en-AU" sz="2800" dirty="0"/>
              <a:t>; where we represent a sum of shifted pixels as a polynomial: Ax</a:t>
            </a:r>
            <a:r>
              <a:rPr lang="en-AU" sz="2800" baseline="30000" dirty="0"/>
              <a:t>0</a:t>
            </a:r>
            <a:r>
              <a:rPr lang="en-AU" sz="2800" dirty="0"/>
              <a:t> + Bx</a:t>
            </a:r>
            <a:r>
              <a:rPr lang="en-AU" sz="2800" baseline="30000" dirty="0"/>
              <a:t>1</a:t>
            </a:r>
            <a:r>
              <a:rPr lang="en-AU" sz="2800" dirty="0"/>
              <a:t> + Cx</a:t>
            </a:r>
            <a:r>
              <a:rPr lang="en-AU" sz="2800" baseline="30000" dirty="0"/>
              <a:t>2</a:t>
            </a:r>
            <a:r>
              <a:rPr lang="en-AU" sz="2800" dirty="0"/>
              <a:t> + Dx</a:t>
            </a:r>
            <a:r>
              <a:rPr lang="en-AU" sz="2800" baseline="30000" dirty="0"/>
              <a:t>3</a:t>
            </a:r>
            <a:r>
              <a:rPr lang="en-AU" sz="2800" dirty="0"/>
              <a:t>..</a:t>
            </a:r>
            <a:endParaRPr lang="en-AU" sz="2800" baseline="30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D157A45-40CB-4176-93CB-8EC37CCFE36E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2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683568" y="3212976"/>
            <a:ext cx="1728192" cy="17281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3419872" y="3212976"/>
            <a:ext cx="172819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6300192" y="3212976"/>
            <a:ext cx="1728192" cy="172819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3362225" y="2492895"/>
            <a:ext cx="185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Data </a:t>
            </a:r>
            <a:r>
              <a:rPr lang="en-AU" sz="2400" b="1" dirty="0" smtClean="0"/>
              <a:t>I(x</a:t>
            </a:r>
            <a:r>
              <a:rPr lang="en-AU" sz="2400" b="1" dirty="0" smtClean="0"/>
              <a:t>, y)</a:t>
            </a:r>
            <a:endParaRPr lang="en-AU" sz="2400" b="1" dirty="0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408204" y="2492896"/>
            <a:ext cx="19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FRT </a:t>
            </a:r>
            <a:r>
              <a:rPr lang="en-AU" sz="2400" b="1" dirty="0" smtClean="0"/>
              <a:t>R(t</a:t>
            </a:r>
            <a:r>
              <a:rPr lang="en-AU" sz="2400" b="1" dirty="0" smtClean="0"/>
              <a:t>, m)</a:t>
            </a:r>
            <a:endParaRPr lang="en-AU" sz="2400" b="1" dirty="0"/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719572" y="2512558"/>
            <a:ext cx="169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FFT </a:t>
            </a:r>
            <a:r>
              <a:rPr lang="en-AU" sz="2400" b="1" dirty="0" smtClean="0"/>
              <a:t>F(u</a:t>
            </a:r>
            <a:r>
              <a:rPr lang="en-AU" sz="2400" b="1" dirty="0" smtClean="0"/>
              <a:t>, v)</a:t>
            </a:r>
            <a:endParaRPr lang="en-AU" sz="2400" b="1" dirty="0"/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5346603" y="3723129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ym typeface="Symbol"/>
              </a:rPr>
              <a:t></a:t>
            </a:r>
            <a:endParaRPr lang="en-AU" sz="4000" dirty="0"/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2627784" y="3645024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ym typeface="Symbol"/>
              </a:rPr>
              <a:t></a:t>
            </a:r>
            <a:endParaRPr lang="en-AU" sz="4000" dirty="0"/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5508105" y="5186239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FRT[FRT(</a:t>
            </a:r>
            <a:r>
              <a:rPr lang="en-AU" sz="2400" b="1" dirty="0" smtClean="0"/>
              <a:t>I(x, y)</a:t>
            </a:r>
            <a:r>
              <a:rPr lang="en-AU" sz="2400" dirty="0" smtClean="0"/>
              <a:t>)]* = </a:t>
            </a:r>
            <a:r>
              <a:rPr lang="en-AU" sz="2400" b="1" dirty="0" smtClean="0"/>
              <a:t>I(x, y)</a:t>
            </a:r>
            <a:endParaRPr lang="en-AU" sz="2400" b="1" dirty="0"/>
          </a:p>
        </p:txBody>
      </p: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107504" y="515473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FFT[FFT(</a:t>
            </a:r>
            <a:r>
              <a:rPr lang="en-AU" sz="2400" b="1" dirty="0" smtClean="0"/>
              <a:t>I(x, y)</a:t>
            </a:r>
            <a:r>
              <a:rPr lang="en-AU" sz="2400" dirty="0" smtClean="0"/>
              <a:t>)]* = </a:t>
            </a:r>
            <a:r>
              <a:rPr lang="en-AU" sz="2400" b="1" dirty="0" smtClean="0"/>
              <a:t>I(x, y)</a:t>
            </a:r>
            <a:endParaRPr lang="en-AU" sz="2400" b="1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385192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n-AU" sz="4000" u="sng" dirty="0" smtClean="0"/>
              <a:t>Motivation:</a:t>
            </a:r>
            <a:r>
              <a:rPr lang="en-AU" sz="4000" dirty="0" smtClean="0"/>
              <a:t> the FRT provides another, distinct, information-preserving way to interpret any discrete data</a:t>
            </a:r>
            <a:endParaRPr lang="en-AU" dirty="0"/>
          </a:p>
        </p:txBody>
      </p:sp>
      <p:sp>
        <p:nvSpPr>
          <p:cNvPr id="2" name="TextBox 1"/>
          <p:cNvSpPr txBox="1"/>
          <p:nvPr>
            <p:custDataLst>
              <p:tags r:id="rId12"/>
            </p:custDataLst>
          </p:nvPr>
        </p:nvSpPr>
        <p:spPr>
          <a:xfrm>
            <a:off x="251520" y="630932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*means complex conjugate for the FFT and negation of the m coordinate for the FRT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7575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sz="2800" dirty="0"/>
              <a:t>VN’s algorithm also does </a:t>
            </a:r>
            <a:r>
              <a:rPr lang="en-AU" sz="2800" b="1" dirty="0"/>
              <a:t>all translates t </a:t>
            </a:r>
            <a:r>
              <a:rPr lang="en-AU" sz="2800" b="1" dirty="0" smtClean="0"/>
              <a:t>in parallel</a:t>
            </a:r>
            <a:r>
              <a:rPr lang="en-AU" sz="2800" dirty="0" smtClean="0"/>
              <a:t>; </a:t>
            </a:r>
            <a:r>
              <a:rPr lang="en-AU" sz="2800" dirty="0"/>
              <a:t>this </a:t>
            </a:r>
            <a:r>
              <a:rPr lang="en-AU" sz="2800" dirty="0" smtClean="0"/>
              <a:t>approach is </a:t>
            </a:r>
            <a:r>
              <a:rPr lang="en-AU" sz="2800" dirty="0"/>
              <a:t>really </a:t>
            </a:r>
            <a:r>
              <a:rPr lang="en-AU" sz="2800" b="1" dirty="0"/>
              <a:t>ideal for FPGA </a:t>
            </a:r>
            <a:r>
              <a:rPr lang="en-AU" sz="2800" dirty="0"/>
              <a:t>implementation</a:t>
            </a:r>
          </a:p>
        </p:txBody>
      </p:sp>
      <p:sp>
        <p:nvSpPr>
          <p:cNvPr id="289822" name="Text Box 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515" y="3068960"/>
            <a:ext cx="20528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 dirty="0"/>
              <a:t>Image pixels to sum for m=0</a:t>
            </a:r>
          </a:p>
        </p:txBody>
      </p:sp>
      <p:grpSp>
        <p:nvGrpSpPr>
          <p:cNvPr id="7" name="Group 6"/>
          <p:cNvGrpSpPr/>
          <p:nvPr>
            <p:custDataLst>
              <p:tags r:id="rId3"/>
            </p:custDataLst>
          </p:nvPr>
        </p:nvGrpSpPr>
        <p:grpSpPr>
          <a:xfrm>
            <a:off x="701570" y="1844997"/>
            <a:ext cx="1081087" cy="1223963"/>
            <a:chOff x="900113" y="1844675"/>
            <a:chExt cx="1081087" cy="1223963"/>
          </a:xfrm>
        </p:grpSpPr>
        <p:grpSp>
          <p:nvGrpSpPr>
            <p:cNvPr id="289808" name="Group 16"/>
            <p:cNvGrpSpPr>
              <a:grpSpLocks/>
            </p:cNvGrpSpPr>
            <p:nvPr>
              <p:custDataLst>
                <p:tags r:id="rId69"/>
              </p:custDataLst>
            </p:nvPr>
          </p:nvGrpSpPr>
          <p:grpSpPr bwMode="auto">
            <a:xfrm>
              <a:off x="900113" y="1844675"/>
              <a:ext cx="1081087" cy="1081088"/>
              <a:chOff x="1156" y="1706"/>
              <a:chExt cx="681" cy="681"/>
            </a:xfrm>
          </p:grpSpPr>
          <p:sp>
            <p:nvSpPr>
              <p:cNvPr id="289796" name="Rectangle 4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156" y="1706"/>
                <a:ext cx="227" cy="22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89797" name="Rectangle 5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383" y="1706"/>
                <a:ext cx="227" cy="22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89798" name="Rectangle 6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156" y="1933"/>
                <a:ext cx="227" cy="22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89799" name="Rectangle 7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383" y="1933"/>
                <a:ext cx="227" cy="22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89800" name="Rectangle 8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610" y="1706"/>
                <a:ext cx="227" cy="22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89801" name="Rectangle 9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1610" y="1933"/>
                <a:ext cx="227" cy="22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89802" name="Rectangle 10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156" y="2160"/>
                <a:ext cx="227" cy="22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89803" name="Rectangle 11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383" y="2160"/>
                <a:ext cx="227" cy="22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89804" name="Rectangle 12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610" y="2160"/>
                <a:ext cx="227" cy="22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89805" name="Oval 13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1202" y="1752"/>
                <a:ext cx="136" cy="136"/>
              </a:xfrm>
              <a:prstGeom prst="ellipse">
                <a:avLst/>
              </a:prstGeom>
              <a:solidFill>
                <a:srgbClr val="F27C8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89806" name="Oval 14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1202" y="1979"/>
                <a:ext cx="136" cy="136"/>
              </a:xfrm>
              <a:prstGeom prst="ellipse">
                <a:avLst/>
              </a:prstGeom>
              <a:solidFill>
                <a:srgbClr val="F27C8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89807" name="Oval 15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1202" y="2205"/>
                <a:ext cx="136" cy="136"/>
              </a:xfrm>
              <a:prstGeom prst="ellipse">
                <a:avLst/>
              </a:prstGeom>
              <a:solidFill>
                <a:srgbClr val="F27C8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289823" name="Line 31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1042988" y="1916113"/>
              <a:ext cx="0" cy="11525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24" name="Line 32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1403350" y="1916113"/>
              <a:ext cx="0" cy="11525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25" name="Line 33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1835150" y="1916113"/>
              <a:ext cx="0" cy="11525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89826" name="Text Box 3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6755" y="3068960"/>
            <a:ext cx="20796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 dirty="0"/>
              <a:t>Image pixels to sum for m=1</a:t>
            </a:r>
          </a:p>
        </p:txBody>
      </p:sp>
      <p:grpSp>
        <p:nvGrpSpPr>
          <p:cNvPr id="289843" name="Group 5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815838" y="1844675"/>
            <a:ext cx="1081087" cy="1081088"/>
            <a:chOff x="1519" y="1162"/>
            <a:chExt cx="681" cy="681"/>
          </a:xfrm>
        </p:grpSpPr>
        <p:sp>
          <p:nvSpPr>
            <p:cNvPr id="289810" name="Rectangle 18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1519" y="1162"/>
              <a:ext cx="227" cy="22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11" name="Rectangle 1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746" y="1162"/>
              <a:ext cx="227" cy="22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12" name="Rectangle 20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519" y="1389"/>
              <a:ext cx="227" cy="22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13" name="Rectangle 21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746" y="1389"/>
              <a:ext cx="227" cy="22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14" name="Rectangle 2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1973" y="1162"/>
              <a:ext cx="227" cy="22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15" name="Rectangle 23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973" y="1389"/>
              <a:ext cx="227" cy="22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16" name="Rectangle 2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1519" y="1616"/>
              <a:ext cx="227" cy="22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17" name="Rectangle 2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746" y="1616"/>
              <a:ext cx="227" cy="22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18" name="Rectangle 2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973" y="1616"/>
              <a:ext cx="227" cy="22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19" name="Oval 2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1565" y="1208"/>
              <a:ext cx="136" cy="136"/>
            </a:xfrm>
            <a:prstGeom prst="ellipse">
              <a:avLst/>
            </a:prstGeom>
            <a:solidFill>
              <a:srgbClr val="90FAA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20" name="Oval 2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1791" y="1434"/>
              <a:ext cx="136" cy="136"/>
            </a:xfrm>
            <a:prstGeom prst="ellipse">
              <a:avLst/>
            </a:prstGeom>
            <a:solidFill>
              <a:srgbClr val="90FAA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21" name="Oval 2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018" y="1661"/>
              <a:ext cx="136" cy="136"/>
            </a:xfrm>
            <a:prstGeom prst="ellipse">
              <a:avLst/>
            </a:prstGeom>
            <a:solidFill>
              <a:srgbClr val="90FAA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27" name="Line 35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H="1">
              <a:off x="1610" y="1525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28" name="Line 36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 flipH="1">
              <a:off x="1610" y="1706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5" name="Group 4"/>
          <p:cNvGrpSpPr/>
          <p:nvPr>
            <p:custDataLst>
              <p:tags r:id="rId6"/>
            </p:custDataLst>
          </p:nvPr>
        </p:nvGrpSpPr>
        <p:grpSpPr>
          <a:xfrm>
            <a:off x="4841063" y="1844675"/>
            <a:ext cx="1081087" cy="1081088"/>
            <a:chOff x="3995738" y="1844675"/>
            <a:chExt cx="1081087" cy="1081088"/>
          </a:xfrm>
        </p:grpSpPr>
        <p:sp>
          <p:nvSpPr>
            <p:cNvPr id="289845" name="Rectangle 5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995738" y="1844675"/>
              <a:ext cx="360362" cy="3603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46" name="Rectangle 5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356100" y="1844675"/>
              <a:ext cx="360363" cy="3603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47" name="Rectangle 5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995738" y="2205038"/>
              <a:ext cx="360362" cy="36036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48" name="Rectangle 5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356100" y="2205038"/>
              <a:ext cx="360363" cy="36036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49" name="Rectangle 5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716463" y="1844675"/>
              <a:ext cx="360362" cy="3603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50" name="Rectangle 5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16463" y="2205038"/>
              <a:ext cx="360362" cy="36036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51" name="Rectangle 5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995738" y="2565400"/>
              <a:ext cx="360362" cy="3603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52" name="Rectangle 6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356100" y="2565400"/>
              <a:ext cx="360363" cy="3603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53" name="Rectangle 6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716463" y="2565400"/>
              <a:ext cx="360362" cy="3603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54" name="Oval 62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068763" y="1917700"/>
              <a:ext cx="215900" cy="215900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55" name="Oval 63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716463" y="2276475"/>
              <a:ext cx="215900" cy="215900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56" name="Oval 6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427538" y="2636838"/>
              <a:ext cx="215900" cy="215900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89859" name="Text Box 6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44380" y="5589588"/>
            <a:ext cx="18178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 dirty="0" smtClean="0"/>
              <a:t>m=2 as a column sum</a:t>
            </a:r>
            <a:endParaRPr lang="en-AU" sz="2400" dirty="0"/>
          </a:p>
        </p:txBody>
      </p:sp>
      <p:grpSp>
        <p:nvGrpSpPr>
          <p:cNvPr id="289864" name="Group 7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906815" y="4284095"/>
            <a:ext cx="1081087" cy="1223962"/>
            <a:chOff x="1519" y="2659"/>
            <a:chExt cx="681" cy="771"/>
          </a:xfrm>
        </p:grpSpPr>
        <p:sp>
          <p:nvSpPr>
            <p:cNvPr id="289830" name="Rectangle 3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519" y="2659"/>
              <a:ext cx="227" cy="22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31" name="Rectangle 3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746" y="2659"/>
              <a:ext cx="227" cy="22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32" name="Rectangle 4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519" y="2886"/>
              <a:ext cx="227" cy="22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33" name="Rectangle 4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746" y="2886"/>
              <a:ext cx="227" cy="22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34" name="Rectangle 4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73" y="2659"/>
              <a:ext cx="227" cy="22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35" name="Rectangle 4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973" y="2886"/>
              <a:ext cx="227" cy="22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36" name="Rectangle 4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519" y="3113"/>
              <a:ext cx="227" cy="22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37" name="Rectangle 4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746" y="3113"/>
              <a:ext cx="227" cy="22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38" name="Rectangle 4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973" y="3113"/>
              <a:ext cx="227" cy="22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39" name="Oval 4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565" y="2705"/>
              <a:ext cx="136" cy="136"/>
            </a:xfrm>
            <a:prstGeom prst="ellipse">
              <a:avLst/>
            </a:prstGeom>
            <a:solidFill>
              <a:srgbClr val="90FAA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40" name="Oval 48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565" y="2932"/>
              <a:ext cx="136" cy="136"/>
            </a:xfrm>
            <a:prstGeom prst="ellipse">
              <a:avLst/>
            </a:prstGeom>
            <a:solidFill>
              <a:srgbClr val="90FAA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41" name="Oval 4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565" y="3158"/>
              <a:ext cx="136" cy="136"/>
            </a:xfrm>
            <a:prstGeom prst="ellipse">
              <a:avLst/>
            </a:prstGeom>
            <a:solidFill>
              <a:srgbClr val="90FAA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42" name="Line 50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1610" y="2704"/>
              <a:ext cx="0" cy="7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60" name="Oval 6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791" y="2931"/>
              <a:ext cx="136" cy="136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61" name="Oval 6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018" y="3158"/>
              <a:ext cx="136" cy="136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62" name="Line 7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1655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63" name="Line 71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1655" y="320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6" name="Group 5"/>
          <p:cNvGrpSpPr/>
          <p:nvPr>
            <p:custDataLst>
              <p:tags r:id="rId9"/>
            </p:custDataLst>
          </p:nvPr>
        </p:nvGrpSpPr>
        <p:grpSpPr>
          <a:xfrm>
            <a:off x="4841063" y="4292600"/>
            <a:ext cx="1081087" cy="1223963"/>
            <a:chOff x="3995738" y="4292600"/>
            <a:chExt cx="1081087" cy="1223963"/>
          </a:xfrm>
        </p:grpSpPr>
        <p:sp>
          <p:nvSpPr>
            <p:cNvPr id="289866" name="Rectangle 7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95738" y="4292600"/>
              <a:ext cx="360362" cy="3603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67" name="Rectangle 7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56100" y="4292600"/>
              <a:ext cx="360363" cy="3603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68" name="Rectangle 7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995738" y="4652963"/>
              <a:ext cx="360362" cy="36036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69" name="Rectangle 7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356100" y="4652963"/>
              <a:ext cx="360363" cy="36036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70" name="Rectangle 7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716463" y="4292600"/>
              <a:ext cx="360362" cy="3603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71" name="Rectangle 7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716463" y="4652963"/>
              <a:ext cx="360362" cy="36036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72" name="Rectangle 8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95738" y="5013325"/>
              <a:ext cx="360362" cy="3603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73" name="Rectangle 8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356100" y="5013325"/>
              <a:ext cx="360363" cy="3603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74" name="Rectangle 8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716463" y="5013325"/>
              <a:ext cx="360362" cy="3603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75" name="Oval 8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068763" y="4365625"/>
              <a:ext cx="215900" cy="215900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76" name="Oval 8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068763" y="4725988"/>
              <a:ext cx="215900" cy="215900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77" name="Oval 8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068763" y="5084763"/>
              <a:ext cx="215900" cy="215900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9878" name="Line 86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140200" y="4364038"/>
              <a:ext cx="0" cy="11525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89883" name="Text Box 9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26995" y="3048053"/>
            <a:ext cx="2123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 dirty="0"/>
              <a:t>Image pixels to sum for m=2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5D157A45-40CB-4176-93CB-8EC37CCFE36E}" type="slidenum">
              <a:rPr lang="en-AU" smtClean="0"/>
              <a:t>30</a:t>
            </a:fld>
            <a:endParaRPr lang="en-AU"/>
          </a:p>
        </p:txBody>
      </p:sp>
      <p:sp>
        <p:nvSpPr>
          <p:cNvPr id="87" name="Text Box 6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91780" y="5589240"/>
            <a:ext cx="18178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400" dirty="0" smtClean="0"/>
              <a:t>m=1 as a column sum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9644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949117"/>
          </a:xfrm>
        </p:spPr>
        <p:txBody>
          <a:bodyPr>
            <a:normAutofit/>
          </a:bodyPr>
          <a:lstStyle/>
          <a:p>
            <a:r>
              <a:rPr lang="en-AU" sz="3200" dirty="0" smtClean="0">
                <a:solidFill>
                  <a:srgbClr val="0070C0"/>
                </a:solidFill>
              </a:rPr>
              <a:t>FRT via Fourier or Number Theoretic transforms</a:t>
            </a:r>
            <a:endParaRPr lang="en-AU" sz="32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 smtClean="0"/>
              <a:t>The </a:t>
            </a:r>
            <a:r>
              <a:rPr lang="en-AU" b="1" dirty="0" smtClean="0"/>
              <a:t>central slice theorem </a:t>
            </a:r>
            <a:r>
              <a:rPr lang="en-AU" dirty="0" smtClean="0"/>
              <a:t>underlies all tomography: the FFT of a 1D projection is the perpendicular slice of the 2D FFT of the object being projected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>
                <a:solidFill>
                  <a:srgbClr val="7030A0"/>
                </a:solidFill>
              </a:rPr>
              <a:t>The FRT basis functions tile the array exactly once and have the </a:t>
            </a:r>
            <a:r>
              <a:rPr lang="en-AU" b="1" i="1" dirty="0" smtClean="0">
                <a:solidFill>
                  <a:srgbClr val="7030A0"/>
                </a:solidFill>
              </a:rPr>
              <a:t>unique property that their 2D FFT is a 90 degree rotation of itself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The set of 1D FFT of the FRT projections exactly tiles each frequency in the 2D Fourier plane </a:t>
            </a:r>
            <a:r>
              <a:rPr lang="en-AU" b="1" dirty="0" smtClean="0"/>
              <a:t>once and only once (no interpolation!)</a:t>
            </a:r>
            <a:endParaRPr lang="en-AU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D157A45-40CB-4176-93CB-8EC37CCFE36E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24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304800"/>
            <a:ext cx="7772400" cy="603250"/>
          </a:xfrm>
          <a:ln>
            <a:noFill/>
          </a:ln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Central Slice Theorem </a:t>
            </a:r>
            <a:r>
              <a:rPr lang="en-US" sz="3200" dirty="0">
                <a:solidFill>
                  <a:srgbClr val="0070C0"/>
                </a:solidFill>
              </a:rPr>
              <a:t>in (</a:t>
            </a:r>
            <a:r>
              <a:rPr lang="en-US" sz="3200" dirty="0">
                <a:solidFill>
                  <a:srgbClr val="0070C0"/>
                </a:solidFill>
                <a:latin typeface="Symbol" pitchFamily="18" charset="2"/>
              </a:rPr>
              <a:t>r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US" sz="3200" dirty="0">
                <a:solidFill>
                  <a:srgbClr val="0070C0"/>
                </a:solidFill>
              </a:rPr>
              <a:t>) Radon space</a:t>
            </a:r>
          </a:p>
        </p:txBody>
      </p:sp>
      <p:pic>
        <p:nvPicPr>
          <p:cNvPr id="135172" name="Picture 4" descr="FST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6553200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3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987675" y="3141663"/>
            <a:ext cx="1728788" cy="1800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517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292725" y="2420938"/>
            <a:ext cx="1800225" cy="1800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517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2710555">
            <a:off x="1247775" y="3009900"/>
            <a:ext cx="321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>
                <a:solidFill>
                  <a:schemeClr val="tx2"/>
                </a:solidFill>
              </a:rPr>
              <a:t>Translates: 0 ≤ </a:t>
            </a:r>
            <a:r>
              <a:rPr lang="en-AU">
                <a:solidFill>
                  <a:schemeClr val="tx2"/>
                </a:solidFill>
                <a:latin typeface="Symbol" pitchFamily="18" charset="2"/>
              </a:rPr>
              <a:t>r</a:t>
            </a:r>
            <a:r>
              <a:rPr lang="en-AU">
                <a:solidFill>
                  <a:schemeClr val="tx2"/>
                </a:solidFill>
              </a:rPr>
              <a:t> &lt; </a:t>
            </a:r>
            <a:r>
              <a:rPr lang="en-AU">
                <a:solidFill>
                  <a:schemeClr val="tx2"/>
                </a:solidFill>
                <a:latin typeface="Symbol" pitchFamily="18" charset="2"/>
              </a:rPr>
              <a:t>T</a:t>
            </a:r>
          </a:p>
        </p:txBody>
      </p:sp>
      <p:sp>
        <p:nvSpPr>
          <p:cNvPr id="135177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92725" y="4652963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>
                <a:solidFill>
                  <a:schemeClr val="tx2"/>
                </a:solidFill>
              </a:rPr>
              <a:t>Angles: 0 ≤ </a:t>
            </a:r>
            <a:r>
              <a:rPr lang="en-AU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AU">
                <a:solidFill>
                  <a:schemeClr val="tx2"/>
                </a:solidFill>
              </a:rPr>
              <a:t> &lt; </a:t>
            </a:r>
            <a:r>
              <a:rPr lang="en-AU">
                <a:solidFill>
                  <a:schemeClr val="tx2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1188" y="5229225"/>
            <a:ext cx="81375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800" dirty="0"/>
              <a:t>The </a:t>
            </a:r>
            <a:r>
              <a:rPr lang="en-AU" sz="2800" dirty="0" smtClean="0"/>
              <a:t>1D FFT of the sampled projection profile on the left diagram corresponds to the line of 2D FFT coefficients shown in the Fourier plane on the right </a:t>
            </a:r>
            <a:endParaRPr lang="en-AU" sz="2800" dirty="0"/>
          </a:p>
        </p:txBody>
      </p:sp>
      <p:sp>
        <p:nvSpPr>
          <p:cNvPr id="2" name="Rectangle 1"/>
          <p:cNvSpPr/>
          <p:nvPr>
            <p:custDataLst>
              <p:tags r:id="rId8"/>
            </p:custDataLst>
          </p:nvPr>
        </p:nvSpPr>
        <p:spPr>
          <a:xfrm>
            <a:off x="5022050" y="2078850"/>
            <a:ext cx="2430270" cy="24625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D157A45-40CB-4176-93CB-8EC37CCFE36E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28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395288" y="333375"/>
            <a:ext cx="7958137" cy="792163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3600" dirty="0"/>
              <a:t>FRT basis functions and </a:t>
            </a:r>
            <a:r>
              <a:rPr lang="en-US" sz="3600" dirty="0" smtClean="0"/>
              <a:t>their Fourier transforms</a:t>
            </a:r>
            <a:endParaRPr lang="en-US" sz="3600" dirty="0"/>
          </a:p>
        </p:txBody>
      </p:sp>
      <p:grpSp>
        <p:nvGrpSpPr>
          <p:cNvPr id="261313" name="Group 19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98525" y="1844675"/>
            <a:ext cx="3744913" cy="3743325"/>
            <a:chOff x="2562" y="1118"/>
            <a:chExt cx="2949" cy="2947"/>
          </a:xfrm>
        </p:grpSpPr>
        <p:sp>
          <p:nvSpPr>
            <p:cNvPr id="261128" name="Rectangle 8"/>
            <p:cNvSpPr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2562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29" name="Rectangle 9"/>
            <p:cNvSpPr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2789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30" name="Rectangle 10"/>
            <p:cNvSpPr>
              <a:spLocks noChangeArrowheads="1"/>
            </p:cNvSpPr>
            <p:nvPr>
              <p:custDataLst>
                <p:tags r:id="rId193"/>
              </p:custDataLst>
            </p:nvPr>
          </p:nvSpPr>
          <p:spPr bwMode="auto">
            <a:xfrm>
              <a:off x="3016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31" name="Rectangle 11"/>
            <p:cNvSpPr>
              <a:spLocks noChangeArrowheads="1"/>
            </p:cNvSpPr>
            <p:nvPr>
              <p:custDataLst>
                <p:tags r:id="rId194"/>
              </p:custDataLst>
            </p:nvPr>
          </p:nvSpPr>
          <p:spPr bwMode="auto">
            <a:xfrm>
              <a:off x="3243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32" name="Rectangle 12"/>
            <p:cNvSpPr>
              <a:spLocks noChangeArrowheads="1"/>
            </p:cNvSpPr>
            <p:nvPr>
              <p:custDataLst>
                <p:tags r:id="rId195"/>
              </p:custDataLst>
            </p:nvPr>
          </p:nvSpPr>
          <p:spPr bwMode="auto">
            <a:xfrm>
              <a:off x="3469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33" name="Rectangle 13"/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2562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34" name="Rectangle 14"/>
            <p:cNvSpPr>
              <a:spLocks noChangeArrowheads="1"/>
            </p:cNvSpPr>
            <p:nvPr>
              <p:custDataLst>
                <p:tags r:id="rId197"/>
              </p:custDataLst>
            </p:nvPr>
          </p:nvSpPr>
          <p:spPr bwMode="auto">
            <a:xfrm>
              <a:off x="2789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35" name="Rectangle 15"/>
            <p:cNvSpPr>
              <a:spLocks noChangeArrowheads="1"/>
            </p:cNvSpPr>
            <p:nvPr>
              <p:custDataLst>
                <p:tags r:id="rId198"/>
              </p:custDataLst>
            </p:nvPr>
          </p:nvSpPr>
          <p:spPr bwMode="auto">
            <a:xfrm>
              <a:off x="3016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36" name="Rectangle 16"/>
            <p:cNvSpPr>
              <a:spLocks noChangeArrowheads="1"/>
            </p:cNvSpPr>
            <p:nvPr>
              <p:custDataLst>
                <p:tags r:id="rId199"/>
              </p:custDataLst>
            </p:nvPr>
          </p:nvSpPr>
          <p:spPr bwMode="auto">
            <a:xfrm>
              <a:off x="3243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37" name="Rectangle 17"/>
            <p:cNvSpPr>
              <a:spLocks noChangeArrowheads="1"/>
            </p:cNvSpPr>
            <p:nvPr>
              <p:custDataLst>
                <p:tags r:id="rId200"/>
              </p:custDataLst>
            </p:nvPr>
          </p:nvSpPr>
          <p:spPr bwMode="auto">
            <a:xfrm>
              <a:off x="3469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38" name="Rectangle 18"/>
            <p:cNvSpPr>
              <a:spLocks noChangeArrowheads="1"/>
            </p:cNvSpPr>
            <p:nvPr>
              <p:custDataLst>
                <p:tags r:id="rId201"/>
              </p:custDataLst>
            </p:nvPr>
          </p:nvSpPr>
          <p:spPr bwMode="auto">
            <a:xfrm>
              <a:off x="2562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39" name="Rectangle 19"/>
            <p:cNvSpPr>
              <a:spLocks noChangeArrowheads="1"/>
            </p:cNvSpPr>
            <p:nvPr>
              <p:custDataLst>
                <p:tags r:id="rId202"/>
              </p:custDataLst>
            </p:nvPr>
          </p:nvSpPr>
          <p:spPr bwMode="auto">
            <a:xfrm>
              <a:off x="2789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40" name="Rectangle 20"/>
            <p:cNvSpPr>
              <a:spLocks noChangeArrowheads="1"/>
            </p:cNvSpPr>
            <p:nvPr>
              <p:custDataLst>
                <p:tags r:id="rId203"/>
              </p:custDataLst>
            </p:nvPr>
          </p:nvSpPr>
          <p:spPr bwMode="auto">
            <a:xfrm>
              <a:off x="3016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41" name="Rectangle 21"/>
            <p:cNvSpPr>
              <a:spLocks noChangeArrowheads="1"/>
            </p:cNvSpPr>
            <p:nvPr>
              <p:custDataLst>
                <p:tags r:id="rId204"/>
              </p:custDataLst>
            </p:nvPr>
          </p:nvSpPr>
          <p:spPr bwMode="auto">
            <a:xfrm>
              <a:off x="3243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42" name="Rectangle 22"/>
            <p:cNvSpPr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>
              <a:off x="3469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43" name="Rectangle 23"/>
            <p:cNvSpPr>
              <a:spLocks noChangeArrowheads="1"/>
            </p:cNvSpPr>
            <p:nvPr>
              <p:custDataLst>
                <p:tags r:id="rId206"/>
              </p:custDataLst>
            </p:nvPr>
          </p:nvSpPr>
          <p:spPr bwMode="auto">
            <a:xfrm>
              <a:off x="2562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44" name="Rectangle 24"/>
            <p:cNvSpPr>
              <a:spLocks noChangeArrowheads="1"/>
            </p:cNvSpPr>
            <p:nvPr>
              <p:custDataLst>
                <p:tags r:id="rId207"/>
              </p:custDataLst>
            </p:nvPr>
          </p:nvSpPr>
          <p:spPr bwMode="auto">
            <a:xfrm>
              <a:off x="2789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45" name="Rectangle 25"/>
            <p:cNvSpPr>
              <a:spLocks noChangeArrowheads="1"/>
            </p:cNvSpPr>
            <p:nvPr>
              <p:custDataLst>
                <p:tags r:id="rId208"/>
              </p:custDataLst>
            </p:nvPr>
          </p:nvSpPr>
          <p:spPr bwMode="auto">
            <a:xfrm>
              <a:off x="3016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46" name="Rectangle 26"/>
            <p:cNvSpPr>
              <a:spLocks noChangeArrowheads="1"/>
            </p:cNvSpPr>
            <p:nvPr>
              <p:custDataLst>
                <p:tags r:id="rId209"/>
              </p:custDataLst>
            </p:nvPr>
          </p:nvSpPr>
          <p:spPr bwMode="auto">
            <a:xfrm>
              <a:off x="3243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47" name="Rectangle 27"/>
            <p:cNvSpPr>
              <a:spLocks noChangeArrowheads="1"/>
            </p:cNvSpPr>
            <p:nvPr>
              <p:custDataLst>
                <p:tags r:id="rId210"/>
              </p:custDataLst>
            </p:nvPr>
          </p:nvSpPr>
          <p:spPr bwMode="auto">
            <a:xfrm>
              <a:off x="3469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48" name="Rectangle 28"/>
            <p:cNvSpPr>
              <a:spLocks noChangeArrowheads="1"/>
            </p:cNvSpPr>
            <p:nvPr>
              <p:custDataLst>
                <p:tags r:id="rId211"/>
              </p:custDataLst>
            </p:nvPr>
          </p:nvSpPr>
          <p:spPr bwMode="auto">
            <a:xfrm>
              <a:off x="2562" y="202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49" name="Rectangle 29"/>
            <p:cNvSpPr>
              <a:spLocks noChangeArrowheads="1"/>
            </p:cNvSpPr>
            <p:nvPr>
              <p:custDataLst>
                <p:tags r:id="rId212"/>
              </p:custDataLst>
            </p:nvPr>
          </p:nvSpPr>
          <p:spPr bwMode="auto">
            <a:xfrm>
              <a:off x="2789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50" name="Rectangle 30"/>
            <p:cNvSpPr>
              <a:spLocks noChangeArrowheads="1"/>
            </p:cNvSpPr>
            <p:nvPr>
              <p:custDataLst>
                <p:tags r:id="rId213"/>
              </p:custDataLst>
            </p:nvPr>
          </p:nvSpPr>
          <p:spPr bwMode="auto">
            <a:xfrm>
              <a:off x="3016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51" name="Rectangle 31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>
              <a:off x="3243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52" name="Rectangle 32"/>
            <p:cNvSpPr>
              <a:spLocks noChangeArrowheads="1"/>
            </p:cNvSpPr>
            <p:nvPr>
              <p:custDataLst>
                <p:tags r:id="rId215"/>
              </p:custDataLst>
            </p:nvPr>
          </p:nvSpPr>
          <p:spPr bwMode="auto">
            <a:xfrm>
              <a:off x="3469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53" name="Rectangle 33"/>
            <p:cNvSpPr>
              <a:spLocks noChangeArrowheads="1"/>
            </p:cNvSpPr>
            <p:nvPr>
              <p:custDataLst>
                <p:tags r:id="rId216"/>
              </p:custDataLst>
            </p:nvPr>
          </p:nvSpPr>
          <p:spPr bwMode="auto">
            <a:xfrm>
              <a:off x="2562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54" name="Rectangle 34"/>
            <p:cNvSpPr>
              <a:spLocks noChangeArrowheads="1"/>
            </p:cNvSpPr>
            <p:nvPr>
              <p:custDataLst>
                <p:tags r:id="rId217"/>
              </p:custDataLst>
            </p:nvPr>
          </p:nvSpPr>
          <p:spPr bwMode="auto">
            <a:xfrm>
              <a:off x="2789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55" name="Rectangle 35"/>
            <p:cNvSpPr>
              <a:spLocks noChangeArrowheads="1"/>
            </p:cNvSpPr>
            <p:nvPr>
              <p:custDataLst>
                <p:tags r:id="rId218"/>
              </p:custDataLst>
            </p:nvPr>
          </p:nvSpPr>
          <p:spPr bwMode="auto">
            <a:xfrm>
              <a:off x="3016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56" name="Rectangle 36"/>
            <p:cNvSpPr>
              <a:spLocks noChangeArrowheads="1"/>
            </p:cNvSpPr>
            <p:nvPr>
              <p:custDataLst>
                <p:tags r:id="rId219"/>
              </p:custDataLst>
            </p:nvPr>
          </p:nvSpPr>
          <p:spPr bwMode="auto">
            <a:xfrm>
              <a:off x="3243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57" name="Rectangle 37"/>
            <p:cNvSpPr>
              <a:spLocks noChangeArrowheads="1"/>
            </p:cNvSpPr>
            <p:nvPr>
              <p:custDataLst>
                <p:tags r:id="rId220"/>
              </p:custDataLst>
            </p:nvPr>
          </p:nvSpPr>
          <p:spPr bwMode="auto">
            <a:xfrm>
              <a:off x="3469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58" name="Rectangle 38"/>
            <p:cNvSpPr>
              <a:spLocks noChangeArrowheads="1"/>
            </p:cNvSpPr>
            <p:nvPr>
              <p:custDataLst>
                <p:tags r:id="rId221"/>
              </p:custDataLst>
            </p:nvPr>
          </p:nvSpPr>
          <p:spPr bwMode="auto">
            <a:xfrm>
              <a:off x="2562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59" name="Rectangle 39"/>
            <p:cNvSpPr>
              <a:spLocks noChangeArrowheads="1"/>
            </p:cNvSpPr>
            <p:nvPr>
              <p:custDataLst>
                <p:tags r:id="rId222"/>
              </p:custDataLst>
            </p:nvPr>
          </p:nvSpPr>
          <p:spPr bwMode="auto">
            <a:xfrm>
              <a:off x="2789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60" name="Rectangle 40"/>
            <p:cNvSpPr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3016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61" name="Rectangle 41"/>
            <p:cNvSpPr>
              <a:spLocks noChangeArrowheads="1"/>
            </p:cNvSpPr>
            <p:nvPr>
              <p:custDataLst>
                <p:tags r:id="rId224"/>
              </p:custDataLst>
            </p:nvPr>
          </p:nvSpPr>
          <p:spPr bwMode="auto">
            <a:xfrm>
              <a:off x="3243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62" name="Rectangle 42"/>
            <p:cNvSpPr>
              <a:spLocks noChangeArrowheads="1"/>
            </p:cNvSpPr>
            <p:nvPr>
              <p:custDataLst>
                <p:tags r:id="rId225"/>
              </p:custDataLst>
            </p:nvPr>
          </p:nvSpPr>
          <p:spPr bwMode="auto">
            <a:xfrm>
              <a:off x="3469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63" name="Rectangle 43"/>
            <p:cNvSpPr>
              <a:spLocks noChangeArrowheads="1"/>
            </p:cNvSpPr>
            <p:nvPr>
              <p:custDataLst>
                <p:tags r:id="rId226"/>
              </p:custDataLst>
            </p:nvPr>
          </p:nvSpPr>
          <p:spPr bwMode="auto">
            <a:xfrm>
              <a:off x="2562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64" name="Rectangle 44"/>
            <p:cNvSpPr>
              <a:spLocks noChangeArrowheads="1"/>
            </p:cNvSpPr>
            <p:nvPr>
              <p:custDataLst>
                <p:tags r:id="rId227"/>
              </p:custDataLst>
            </p:nvPr>
          </p:nvSpPr>
          <p:spPr bwMode="auto">
            <a:xfrm>
              <a:off x="2789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65" name="Rectangle 45"/>
            <p:cNvSpPr>
              <a:spLocks noChangeArrowheads="1"/>
            </p:cNvSpPr>
            <p:nvPr>
              <p:custDataLst>
                <p:tags r:id="rId228"/>
              </p:custDataLst>
            </p:nvPr>
          </p:nvSpPr>
          <p:spPr bwMode="auto">
            <a:xfrm>
              <a:off x="3016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66" name="Rectangle 46"/>
            <p:cNvSpPr>
              <a:spLocks noChangeArrowheads="1"/>
            </p:cNvSpPr>
            <p:nvPr>
              <p:custDataLst>
                <p:tags r:id="rId229"/>
              </p:custDataLst>
            </p:nvPr>
          </p:nvSpPr>
          <p:spPr bwMode="auto">
            <a:xfrm>
              <a:off x="3243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67" name="Rectangle 47"/>
            <p:cNvSpPr>
              <a:spLocks noChangeArrowheads="1"/>
            </p:cNvSpPr>
            <p:nvPr>
              <p:custDataLst>
                <p:tags r:id="rId230"/>
              </p:custDataLst>
            </p:nvPr>
          </p:nvSpPr>
          <p:spPr bwMode="auto">
            <a:xfrm>
              <a:off x="3469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68" name="Rectangle 48"/>
            <p:cNvSpPr>
              <a:spLocks noChangeArrowheads="1"/>
            </p:cNvSpPr>
            <p:nvPr>
              <p:custDataLst>
                <p:tags r:id="rId231"/>
              </p:custDataLst>
            </p:nvPr>
          </p:nvSpPr>
          <p:spPr bwMode="auto">
            <a:xfrm>
              <a:off x="2562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69" name="Rectangle 49"/>
            <p:cNvSpPr>
              <a:spLocks noChangeArrowheads="1"/>
            </p:cNvSpPr>
            <p:nvPr>
              <p:custDataLst>
                <p:tags r:id="rId232"/>
              </p:custDataLst>
            </p:nvPr>
          </p:nvSpPr>
          <p:spPr bwMode="auto">
            <a:xfrm>
              <a:off x="2789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70" name="Rectangle 50"/>
            <p:cNvSpPr>
              <a:spLocks noChangeArrowheads="1"/>
            </p:cNvSpPr>
            <p:nvPr>
              <p:custDataLst>
                <p:tags r:id="rId233"/>
              </p:custDataLst>
            </p:nvPr>
          </p:nvSpPr>
          <p:spPr bwMode="auto">
            <a:xfrm>
              <a:off x="3016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71" name="Rectangle 51"/>
            <p:cNvSpPr>
              <a:spLocks noChangeArrowheads="1"/>
            </p:cNvSpPr>
            <p:nvPr>
              <p:custDataLst>
                <p:tags r:id="rId234"/>
              </p:custDataLst>
            </p:nvPr>
          </p:nvSpPr>
          <p:spPr bwMode="auto">
            <a:xfrm>
              <a:off x="3243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72" name="Rectangle 52"/>
            <p:cNvSpPr>
              <a:spLocks noChangeArrowheads="1"/>
            </p:cNvSpPr>
            <p:nvPr>
              <p:custDataLst>
                <p:tags r:id="rId235"/>
              </p:custDataLst>
            </p:nvPr>
          </p:nvSpPr>
          <p:spPr bwMode="auto">
            <a:xfrm>
              <a:off x="3469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73" name="Rectangle 53"/>
            <p:cNvSpPr>
              <a:spLocks noChangeArrowheads="1"/>
            </p:cNvSpPr>
            <p:nvPr>
              <p:custDataLst>
                <p:tags r:id="rId236"/>
              </p:custDataLst>
            </p:nvPr>
          </p:nvSpPr>
          <p:spPr bwMode="auto">
            <a:xfrm>
              <a:off x="2562" y="316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74" name="Rectangle 54"/>
            <p:cNvSpPr>
              <a:spLocks noChangeArrowheads="1"/>
            </p:cNvSpPr>
            <p:nvPr>
              <p:custDataLst>
                <p:tags r:id="rId237"/>
              </p:custDataLst>
            </p:nvPr>
          </p:nvSpPr>
          <p:spPr bwMode="auto">
            <a:xfrm>
              <a:off x="2789" y="315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75" name="Rectangle 55"/>
            <p:cNvSpPr>
              <a:spLocks noChangeArrowheads="1"/>
            </p:cNvSpPr>
            <p:nvPr>
              <p:custDataLst>
                <p:tags r:id="rId238"/>
              </p:custDataLst>
            </p:nvPr>
          </p:nvSpPr>
          <p:spPr bwMode="auto">
            <a:xfrm>
              <a:off x="3016" y="315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76" name="Rectangle 56"/>
            <p:cNvSpPr>
              <a:spLocks noChangeArrowheads="1"/>
            </p:cNvSpPr>
            <p:nvPr>
              <p:custDataLst>
                <p:tags r:id="rId239"/>
              </p:custDataLst>
            </p:nvPr>
          </p:nvSpPr>
          <p:spPr bwMode="auto">
            <a:xfrm>
              <a:off x="3243" y="315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77" name="Rectangle 57"/>
            <p:cNvSpPr>
              <a:spLocks noChangeArrowheads="1"/>
            </p:cNvSpPr>
            <p:nvPr>
              <p:custDataLst>
                <p:tags r:id="rId240"/>
              </p:custDataLst>
            </p:nvPr>
          </p:nvSpPr>
          <p:spPr bwMode="auto">
            <a:xfrm>
              <a:off x="3469" y="315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78" name="Rectangle 58"/>
            <p:cNvSpPr>
              <a:spLocks noChangeArrowheads="1"/>
            </p:cNvSpPr>
            <p:nvPr>
              <p:custDataLst>
                <p:tags r:id="rId241"/>
              </p:custDataLst>
            </p:nvPr>
          </p:nvSpPr>
          <p:spPr bwMode="auto">
            <a:xfrm>
              <a:off x="3696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79" name="Rectangle 59"/>
            <p:cNvSpPr>
              <a:spLocks noChangeArrowheads="1"/>
            </p:cNvSpPr>
            <p:nvPr>
              <p:custDataLst>
                <p:tags r:id="rId242"/>
              </p:custDataLst>
            </p:nvPr>
          </p:nvSpPr>
          <p:spPr bwMode="auto">
            <a:xfrm>
              <a:off x="3923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80" name="Rectangle 60"/>
            <p:cNvSpPr>
              <a:spLocks noChangeArrowheads="1"/>
            </p:cNvSpPr>
            <p:nvPr>
              <p:custDataLst>
                <p:tags r:id="rId243"/>
              </p:custDataLst>
            </p:nvPr>
          </p:nvSpPr>
          <p:spPr bwMode="auto">
            <a:xfrm>
              <a:off x="4150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81" name="Rectangle 61"/>
            <p:cNvSpPr>
              <a:spLocks noChangeArrowheads="1"/>
            </p:cNvSpPr>
            <p:nvPr>
              <p:custDataLst>
                <p:tags r:id="rId244"/>
              </p:custDataLst>
            </p:nvPr>
          </p:nvSpPr>
          <p:spPr bwMode="auto">
            <a:xfrm>
              <a:off x="4377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82" name="Rectangle 62"/>
            <p:cNvSpPr>
              <a:spLocks noChangeArrowheads="1"/>
            </p:cNvSpPr>
            <p:nvPr>
              <p:custDataLst>
                <p:tags r:id="rId245"/>
              </p:custDataLst>
            </p:nvPr>
          </p:nvSpPr>
          <p:spPr bwMode="auto">
            <a:xfrm>
              <a:off x="4603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83" name="Rectangle 63"/>
            <p:cNvSpPr>
              <a:spLocks noChangeArrowheads="1"/>
            </p:cNvSpPr>
            <p:nvPr>
              <p:custDataLst>
                <p:tags r:id="rId246"/>
              </p:custDataLst>
            </p:nvPr>
          </p:nvSpPr>
          <p:spPr bwMode="auto">
            <a:xfrm>
              <a:off x="3696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84" name="Rectangle 64"/>
            <p:cNvSpPr>
              <a:spLocks noChangeArrowheads="1"/>
            </p:cNvSpPr>
            <p:nvPr>
              <p:custDataLst>
                <p:tags r:id="rId247"/>
              </p:custDataLst>
            </p:nvPr>
          </p:nvSpPr>
          <p:spPr bwMode="auto">
            <a:xfrm>
              <a:off x="3923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85" name="Rectangle 65"/>
            <p:cNvSpPr>
              <a:spLocks noChangeArrowheads="1"/>
            </p:cNvSpPr>
            <p:nvPr>
              <p:custDataLst>
                <p:tags r:id="rId248"/>
              </p:custDataLst>
            </p:nvPr>
          </p:nvSpPr>
          <p:spPr bwMode="auto">
            <a:xfrm>
              <a:off x="4150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86" name="Rectangle 66"/>
            <p:cNvSpPr>
              <a:spLocks noChangeArrowheads="1"/>
            </p:cNvSpPr>
            <p:nvPr>
              <p:custDataLst>
                <p:tags r:id="rId249"/>
              </p:custDataLst>
            </p:nvPr>
          </p:nvSpPr>
          <p:spPr bwMode="auto">
            <a:xfrm>
              <a:off x="4377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87" name="Rectangle 67"/>
            <p:cNvSpPr>
              <a:spLocks noChangeArrowheads="1"/>
            </p:cNvSpPr>
            <p:nvPr>
              <p:custDataLst>
                <p:tags r:id="rId250"/>
              </p:custDataLst>
            </p:nvPr>
          </p:nvSpPr>
          <p:spPr bwMode="auto">
            <a:xfrm>
              <a:off x="4603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88" name="Rectangle 68"/>
            <p:cNvSpPr>
              <a:spLocks noChangeArrowheads="1"/>
            </p:cNvSpPr>
            <p:nvPr>
              <p:custDataLst>
                <p:tags r:id="rId251"/>
              </p:custDataLst>
            </p:nvPr>
          </p:nvSpPr>
          <p:spPr bwMode="auto">
            <a:xfrm>
              <a:off x="3696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89" name="Rectangle 69"/>
            <p:cNvSpPr>
              <a:spLocks noChangeArrowheads="1"/>
            </p:cNvSpPr>
            <p:nvPr>
              <p:custDataLst>
                <p:tags r:id="rId252"/>
              </p:custDataLst>
            </p:nvPr>
          </p:nvSpPr>
          <p:spPr bwMode="auto">
            <a:xfrm>
              <a:off x="3923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90" name="Rectangle 70"/>
            <p:cNvSpPr>
              <a:spLocks noChangeArrowheads="1"/>
            </p:cNvSpPr>
            <p:nvPr>
              <p:custDataLst>
                <p:tags r:id="rId253"/>
              </p:custDataLst>
            </p:nvPr>
          </p:nvSpPr>
          <p:spPr bwMode="auto">
            <a:xfrm>
              <a:off x="4150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91" name="Rectangle 71"/>
            <p:cNvSpPr>
              <a:spLocks noChangeArrowheads="1"/>
            </p:cNvSpPr>
            <p:nvPr>
              <p:custDataLst>
                <p:tags r:id="rId254"/>
              </p:custDataLst>
            </p:nvPr>
          </p:nvSpPr>
          <p:spPr bwMode="auto">
            <a:xfrm>
              <a:off x="4377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92" name="Rectangle 72"/>
            <p:cNvSpPr>
              <a:spLocks noChangeArrowheads="1"/>
            </p:cNvSpPr>
            <p:nvPr>
              <p:custDataLst>
                <p:tags r:id="rId255"/>
              </p:custDataLst>
            </p:nvPr>
          </p:nvSpPr>
          <p:spPr bwMode="auto">
            <a:xfrm>
              <a:off x="4603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93" name="Rectangle 73"/>
            <p:cNvSpPr>
              <a:spLocks noChangeArrowheads="1"/>
            </p:cNvSpPr>
            <p:nvPr>
              <p:custDataLst>
                <p:tags r:id="rId256"/>
              </p:custDataLst>
            </p:nvPr>
          </p:nvSpPr>
          <p:spPr bwMode="auto">
            <a:xfrm>
              <a:off x="3696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94" name="Rectangle 74"/>
            <p:cNvSpPr>
              <a:spLocks noChangeArrowheads="1"/>
            </p:cNvSpPr>
            <p:nvPr>
              <p:custDataLst>
                <p:tags r:id="rId257"/>
              </p:custDataLst>
            </p:nvPr>
          </p:nvSpPr>
          <p:spPr bwMode="auto">
            <a:xfrm>
              <a:off x="3923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95" name="Rectangle 75"/>
            <p:cNvSpPr>
              <a:spLocks noChangeArrowheads="1"/>
            </p:cNvSpPr>
            <p:nvPr>
              <p:custDataLst>
                <p:tags r:id="rId258"/>
              </p:custDataLst>
            </p:nvPr>
          </p:nvSpPr>
          <p:spPr bwMode="auto">
            <a:xfrm>
              <a:off x="4150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96" name="Rectangle 76"/>
            <p:cNvSpPr>
              <a:spLocks noChangeArrowheads="1"/>
            </p:cNvSpPr>
            <p:nvPr>
              <p:custDataLst>
                <p:tags r:id="rId259"/>
              </p:custDataLst>
            </p:nvPr>
          </p:nvSpPr>
          <p:spPr bwMode="auto">
            <a:xfrm>
              <a:off x="4377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97" name="Rectangle 77"/>
            <p:cNvSpPr>
              <a:spLocks noChangeArrowheads="1"/>
            </p:cNvSpPr>
            <p:nvPr>
              <p:custDataLst>
                <p:tags r:id="rId260"/>
              </p:custDataLst>
            </p:nvPr>
          </p:nvSpPr>
          <p:spPr bwMode="auto">
            <a:xfrm>
              <a:off x="4603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98" name="Rectangle 78"/>
            <p:cNvSpPr>
              <a:spLocks noChangeArrowheads="1"/>
            </p:cNvSpPr>
            <p:nvPr>
              <p:custDataLst>
                <p:tags r:id="rId261"/>
              </p:custDataLst>
            </p:nvPr>
          </p:nvSpPr>
          <p:spPr bwMode="auto">
            <a:xfrm>
              <a:off x="3696" y="316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199" name="Rectangle 79"/>
            <p:cNvSpPr>
              <a:spLocks noChangeArrowheads="1"/>
            </p:cNvSpPr>
            <p:nvPr>
              <p:custDataLst>
                <p:tags r:id="rId262"/>
              </p:custDataLst>
            </p:nvPr>
          </p:nvSpPr>
          <p:spPr bwMode="auto">
            <a:xfrm>
              <a:off x="3923" y="315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00" name="Rectangle 80"/>
            <p:cNvSpPr>
              <a:spLocks noChangeArrowheads="1"/>
            </p:cNvSpPr>
            <p:nvPr>
              <p:custDataLst>
                <p:tags r:id="rId263"/>
              </p:custDataLst>
            </p:nvPr>
          </p:nvSpPr>
          <p:spPr bwMode="auto">
            <a:xfrm>
              <a:off x="4150" y="315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01" name="Rectangle 81"/>
            <p:cNvSpPr>
              <a:spLocks noChangeArrowheads="1"/>
            </p:cNvSpPr>
            <p:nvPr>
              <p:custDataLst>
                <p:tags r:id="rId264"/>
              </p:custDataLst>
            </p:nvPr>
          </p:nvSpPr>
          <p:spPr bwMode="auto">
            <a:xfrm>
              <a:off x="4377" y="315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02" name="Rectangle 82"/>
            <p:cNvSpPr>
              <a:spLocks noChangeArrowheads="1"/>
            </p:cNvSpPr>
            <p:nvPr>
              <p:custDataLst>
                <p:tags r:id="rId265"/>
              </p:custDataLst>
            </p:nvPr>
          </p:nvSpPr>
          <p:spPr bwMode="auto">
            <a:xfrm>
              <a:off x="4603" y="315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03" name="Rectangle 83"/>
            <p:cNvSpPr>
              <a:spLocks noChangeArrowheads="1"/>
            </p:cNvSpPr>
            <p:nvPr>
              <p:custDataLst>
                <p:tags r:id="rId266"/>
              </p:custDataLst>
            </p:nvPr>
          </p:nvSpPr>
          <p:spPr bwMode="auto">
            <a:xfrm>
              <a:off x="3696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04" name="Rectangle 84"/>
            <p:cNvSpPr>
              <a:spLocks noChangeArrowheads="1"/>
            </p:cNvSpPr>
            <p:nvPr>
              <p:custDataLst>
                <p:tags r:id="rId267"/>
              </p:custDataLst>
            </p:nvPr>
          </p:nvSpPr>
          <p:spPr bwMode="auto">
            <a:xfrm>
              <a:off x="3923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05" name="Rectangle 85"/>
            <p:cNvSpPr>
              <a:spLocks noChangeArrowheads="1"/>
            </p:cNvSpPr>
            <p:nvPr>
              <p:custDataLst>
                <p:tags r:id="rId268"/>
              </p:custDataLst>
            </p:nvPr>
          </p:nvSpPr>
          <p:spPr bwMode="auto">
            <a:xfrm>
              <a:off x="4150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06" name="Rectangle 86"/>
            <p:cNvSpPr>
              <a:spLocks noChangeArrowheads="1"/>
            </p:cNvSpPr>
            <p:nvPr>
              <p:custDataLst>
                <p:tags r:id="rId269"/>
              </p:custDataLst>
            </p:nvPr>
          </p:nvSpPr>
          <p:spPr bwMode="auto">
            <a:xfrm>
              <a:off x="4377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07" name="Rectangle 87"/>
            <p:cNvSpPr>
              <a:spLocks noChangeArrowheads="1"/>
            </p:cNvSpPr>
            <p:nvPr>
              <p:custDataLst>
                <p:tags r:id="rId270"/>
              </p:custDataLst>
            </p:nvPr>
          </p:nvSpPr>
          <p:spPr bwMode="auto">
            <a:xfrm>
              <a:off x="4603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08" name="Rectangle 88"/>
            <p:cNvSpPr>
              <a:spLocks noChangeArrowheads="1"/>
            </p:cNvSpPr>
            <p:nvPr>
              <p:custDataLst>
                <p:tags r:id="rId271"/>
              </p:custDataLst>
            </p:nvPr>
          </p:nvSpPr>
          <p:spPr bwMode="auto">
            <a:xfrm>
              <a:off x="3696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09" name="Rectangle 89"/>
            <p:cNvSpPr>
              <a:spLocks noChangeArrowheads="1"/>
            </p:cNvSpPr>
            <p:nvPr>
              <p:custDataLst>
                <p:tags r:id="rId272"/>
              </p:custDataLst>
            </p:nvPr>
          </p:nvSpPr>
          <p:spPr bwMode="auto">
            <a:xfrm>
              <a:off x="3923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10" name="Rectangle 90"/>
            <p:cNvSpPr>
              <a:spLocks noChangeArrowheads="1"/>
            </p:cNvSpPr>
            <p:nvPr>
              <p:custDataLst>
                <p:tags r:id="rId273"/>
              </p:custDataLst>
            </p:nvPr>
          </p:nvSpPr>
          <p:spPr bwMode="auto">
            <a:xfrm>
              <a:off x="4150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11" name="Rectangle 91"/>
            <p:cNvSpPr>
              <a:spLocks noChangeArrowheads="1"/>
            </p:cNvSpPr>
            <p:nvPr>
              <p:custDataLst>
                <p:tags r:id="rId274"/>
              </p:custDataLst>
            </p:nvPr>
          </p:nvSpPr>
          <p:spPr bwMode="auto">
            <a:xfrm>
              <a:off x="4377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12" name="Rectangle 92"/>
            <p:cNvSpPr>
              <a:spLocks noChangeArrowheads="1"/>
            </p:cNvSpPr>
            <p:nvPr>
              <p:custDataLst>
                <p:tags r:id="rId275"/>
              </p:custDataLst>
            </p:nvPr>
          </p:nvSpPr>
          <p:spPr bwMode="auto">
            <a:xfrm>
              <a:off x="4603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13" name="Rectangle 93"/>
            <p:cNvSpPr>
              <a:spLocks noChangeArrowheads="1"/>
            </p:cNvSpPr>
            <p:nvPr>
              <p:custDataLst>
                <p:tags r:id="rId276"/>
              </p:custDataLst>
            </p:nvPr>
          </p:nvSpPr>
          <p:spPr bwMode="auto">
            <a:xfrm>
              <a:off x="3696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14" name="Rectangle 94"/>
            <p:cNvSpPr>
              <a:spLocks noChangeArrowheads="1"/>
            </p:cNvSpPr>
            <p:nvPr>
              <p:custDataLst>
                <p:tags r:id="rId277"/>
              </p:custDataLst>
            </p:nvPr>
          </p:nvSpPr>
          <p:spPr bwMode="auto">
            <a:xfrm>
              <a:off x="3923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15" name="Rectangle 95"/>
            <p:cNvSpPr>
              <a:spLocks noChangeArrowheads="1"/>
            </p:cNvSpPr>
            <p:nvPr>
              <p:custDataLst>
                <p:tags r:id="rId278"/>
              </p:custDataLst>
            </p:nvPr>
          </p:nvSpPr>
          <p:spPr bwMode="auto">
            <a:xfrm>
              <a:off x="4150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16" name="Rectangle 96"/>
            <p:cNvSpPr>
              <a:spLocks noChangeArrowheads="1"/>
            </p:cNvSpPr>
            <p:nvPr>
              <p:custDataLst>
                <p:tags r:id="rId279"/>
              </p:custDataLst>
            </p:nvPr>
          </p:nvSpPr>
          <p:spPr bwMode="auto">
            <a:xfrm>
              <a:off x="4377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17" name="Rectangle 97"/>
            <p:cNvSpPr>
              <a:spLocks noChangeArrowheads="1"/>
            </p:cNvSpPr>
            <p:nvPr>
              <p:custDataLst>
                <p:tags r:id="rId280"/>
              </p:custDataLst>
            </p:nvPr>
          </p:nvSpPr>
          <p:spPr bwMode="auto">
            <a:xfrm>
              <a:off x="4603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18" name="Rectangle 98"/>
            <p:cNvSpPr>
              <a:spLocks noChangeArrowheads="1"/>
            </p:cNvSpPr>
            <p:nvPr>
              <p:custDataLst>
                <p:tags r:id="rId281"/>
              </p:custDataLst>
            </p:nvPr>
          </p:nvSpPr>
          <p:spPr bwMode="auto">
            <a:xfrm>
              <a:off x="3696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19" name="Rectangle 99"/>
            <p:cNvSpPr>
              <a:spLocks noChangeArrowheads="1"/>
            </p:cNvSpPr>
            <p:nvPr>
              <p:custDataLst>
                <p:tags r:id="rId282"/>
              </p:custDataLst>
            </p:nvPr>
          </p:nvSpPr>
          <p:spPr bwMode="auto">
            <a:xfrm>
              <a:off x="3923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20" name="Rectangle 100"/>
            <p:cNvSpPr>
              <a:spLocks noChangeArrowheads="1"/>
            </p:cNvSpPr>
            <p:nvPr>
              <p:custDataLst>
                <p:tags r:id="rId283"/>
              </p:custDataLst>
            </p:nvPr>
          </p:nvSpPr>
          <p:spPr bwMode="auto">
            <a:xfrm>
              <a:off x="4150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21" name="Rectangle 101"/>
            <p:cNvSpPr>
              <a:spLocks noChangeArrowheads="1"/>
            </p:cNvSpPr>
            <p:nvPr>
              <p:custDataLst>
                <p:tags r:id="rId284"/>
              </p:custDataLst>
            </p:nvPr>
          </p:nvSpPr>
          <p:spPr bwMode="auto">
            <a:xfrm>
              <a:off x="4377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22" name="Rectangle 102"/>
            <p:cNvSpPr>
              <a:spLocks noChangeArrowheads="1"/>
            </p:cNvSpPr>
            <p:nvPr>
              <p:custDataLst>
                <p:tags r:id="rId285"/>
              </p:custDataLst>
            </p:nvPr>
          </p:nvSpPr>
          <p:spPr bwMode="auto">
            <a:xfrm>
              <a:off x="4603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23" name="Rectangle 103"/>
            <p:cNvSpPr>
              <a:spLocks noChangeArrowheads="1"/>
            </p:cNvSpPr>
            <p:nvPr>
              <p:custDataLst>
                <p:tags r:id="rId286"/>
              </p:custDataLst>
            </p:nvPr>
          </p:nvSpPr>
          <p:spPr bwMode="auto">
            <a:xfrm>
              <a:off x="3696" y="202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24" name="Rectangle 104"/>
            <p:cNvSpPr>
              <a:spLocks noChangeArrowheads="1"/>
            </p:cNvSpPr>
            <p:nvPr>
              <p:custDataLst>
                <p:tags r:id="rId287"/>
              </p:custDataLst>
            </p:nvPr>
          </p:nvSpPr>
          <p:spPr bwMode="auto">
            <a:xfrm>
              <a:off x="3923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25" name="Rectangle 105"/>
            <p:cNvSpPr>
              <a:spLocks noChangeArrowheads="1"/>
            </p:cNvSpPr>
            <p:nvPr>
              <p:custDataLst>
                <p:tags r:id="rId288"/>
              </p:custDataLst>
            </p:nvPr>
          </p:nvSpPr>
          <p:spPr bwMode="auto">
            <a:xfrm>
              <a:off x="4150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26" name="Rectangle 106"/>
            <p:cNvSpPr>
              <a:spLocks noChangeArrowheads="1"/>
            </p:cNvSpPr>
            <p:nvPr>
              <p:custDataLst>
                <p:tags r:id="rId289"/>
              </p:custDataLst>
            </p:nvPr>
          </p:nvSpPr>
          <p:spPr bwMode="auto">
            <a:xfrm>
              <a:off x="4377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27" name="Rectangle 107"/>
            <p:cNvSpPr>
              <a:spLocks noChangeArrowheads="1"/>
            </p:cNvSpPr>
            <p:nvPr>
              <p:custDataLst>
                <p:tags r:id="rId290"/>
              </p:custDataLst>
            </p:nvPr>
          </p:nvSpPr>
          <p:spPr bwMode="auto">
            <a:xfrm>
              <a:off x="4603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28" name="Rectangle 108"/>
            <p:cNvSpPr>
              <a:spLocks noChangeArrowheads="1"/>
            </p:cNvSpPr>
            <p:nvPr>
              <p:custDataLst>
                <p:tags r:id="rId291"/>
              </p:custDataLst>
            </p:nvPr>
          </p:nvSpPr>
          <p:spPr bwMode="auto">
            <a:xfrm>
              <a:off x="3696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29" name="Rectangle 109"/>
            <p:cNvSpPr>
              <a:spLocks noChangeArrowheads="1"/>
            </p:cNvSpPr>
            <p:nvPr>
              <p:custDataLst>
                <p:tags r:id="rId292"/>
              </p:custDataLst>
            </p:nvPr>
          </p:nvSpPr>
          <p:spPr bwMode="auto">
            <a:xfrm>
              <a:off x="3923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30" name="Rectangle 110"/>
            <p:cNvSpPr>
              <a:spLocks noChangeArrowheads="1"/>
            </p:cNvSpPr>
            <p:nvPr>
              <p:custDataLst>
                <p:tags r:id="rId293"/>
              </p:custDataLst>
            </p:nvPr>
          </p:nvSpPr>
          <p:spPr bwMode="auto">
            <a:xfrm>
              <a:off x="4150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31" name="Rectangle 111"/>
            <p:cNvSpPr>
              <a:spLocks noChangeArrowheads="1"/>
            </p:cNvSpPr>
            <p:nvPr>
              <p:custDataLst>
                <p:tags r:id="rId294"/>
              </p:custDataLst>
            </p:nvPr>
          </p:nvSpPr>
          <p:spPr bwMode="auto">
            <a:xfrm>
              <a:off x="4377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32" name="Rectangle 112"/>
            <p:cNvSpPr>
              <a:spLocks noChangeArrowheads="1"/>
            </p:cNvSpPr>
            <p:nvPr>
              <p:custDataLst>
                <p:tags r:id="rId295"/>
              </p:custDataLst>
            </p:nvPr>
          </p:nvSpPr>
          <p:spPr bwMode="auto">
            <a:xfrm>
              <a:off x="4603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33" name="Rectangle 113"/>
            <p:cNvSpPr>
              <a:spLocks noChangeArrowheads="1"/>
            </p:cNvSpPr>
            <p:nvPr>
              <p:custDataLst>
                <p:tags r:id="rId296"/>
              </p:custDataLst>
            </p:nvPr>
          </p:nvSpPr>
          <p:spPr bwMode="auto">
            <a:xfrm>
              <a:off x="3696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34" name="Rectangle 114"/>
            <p:cNvSpPr>
              <a:spLocks noChangeArrowheads="1"/>
            </p:cNvSpPr>
            <p:nvPr>
              <p:custDataLst>
                <p:tags r:id="rId297"/>
              </p:custDataLst>
            </p:nvPr>
          </p:nvSpPr>
          <p:spPr bwMode="auto">
            <a:xfrm>
              <a:off x="3923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35" name="Rectangle 115"/>
            <p:cNvSpPr>
              <a:spLocks noChangeArrowheads="1"/>
            </p:cNvSpPr>
            <p:nvPr>
              <p:custDataLst>
                <p:tags r:id="rId298"/>
              </p:custDataLst>
            </p:nvPr>
          </p:nvSpPr>
          <p:spPr bwMode="auto">
            <a:xfrm>
              <a:off x="4150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36" name="Rectangle 116"/>
            <p:cNvSpPr>
              <a:spLocks noChangeArrowheads="1"/>
            </p:cNvSpPr>
            <p:nvPr>
              <p:custDataLst>
                <p:tags r:id="rId299"/>
              </p:custDataLst>
            </p:nvPr>
          </p:nvSpPr>
          <p:spPr bwMode="auto">
            <a:xfrm>
              <a:off x="4377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37" name="Rectangle 117"/>
            <p:cNvSpPr>
              <a:spLocks noChangeArrowheads="1"/>
            </p:cNvSpPr>
            <p:nvPr>
              <p:custDataLst>
                <p:tags r:id="rId300"/>
              </p:custDataLst>
            </p:nvPr>
          </p:nvSpPr>
          <p:spPr bwMode="auto">
            <a:xfrm>
              <a:off x="4603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38" name="Rectangle 118"/>
            <p:cNvSpPr>
              <a:spLocks noChangeArrowheads="1"/>
            </p:cNvSpPr>
            <p:nvPr>
              <p:custDataLst>
                <p:tags r:id="rId301"/>
              </p:custDataLst>
            </p:nvPr>
          </p:nvSpPr>
          <p:spPr bwMode="auto">
            <a:xfrm>
              <a:off x="3696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39" name="Rectangle 119"/>
            <p:cNvSpPr>
              <a:spLocks noChangeArrowheads="1"/>
            </p:cNvSpPr>
            <p:nvPr>
              <p:custDataLst>
                <p:tags r:id="rId302"/>
              </p:custDataLst>
            </p:nvPr>
          </p:nvSpPr>
          <p:spPr bwMode="auto">
            <a:xfrm>
              <a:off x="3923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40" name="Rectangle 120"/>
            <p:cNvSpPr>
              <a:spLocks noChangeArrowheads="1"/>
            </p:cNvSpPr>
            <p:nvPr>
              <p:custDataLst>
                <p:tags r:id="rId303"/>
              </p:custDataLst>
            </p:nvPr>
          </p:nvSpPr>
          <p:spPr bwMode="auto">
            <a:xfrm>
              <a:off x="4150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41" name="Rectangle 121"/>
            <p:cNvSpPr>
              <a:spLocks noChangeArrowheads="1"/>
            </p:cNvSpPr>
            <p:nvPr>
              <p:custDataLst>
                <p:tags r:id="rId304"/>
              </p:custDataLst>
            </p:nvPr>
          </p:nvSpPr>
          <p:spPr bwMode="auto">
            <a:xfrm>
              <a:off x="4377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42" name="Rectangle 122"/>
            <p:cNvSpPr>
              <a:spLocks noChangeArrowheads="1"/>
            </p:cNvSpPr>
            <p:nvPr>
              <p:custDataLst>
                <p:tags r:id="rId305"/>
              </p:custDataLst>
            </p:nvPr>
          </p:nvSpPr>
          <p:spPr bwMode="auto">
            <a:xfrm>
              <a:off x="4603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43" name="Rectangle 123"/>
            <p:cNvSpPr>
              <a:spLocks noChangeArrowheads="1"/>
            </p:cNvSpPr>
            <p:nvPr>
              <p:custDataLst>
                <p:tags r:id="rId306"/>
              </p:custDataLst>
            </p:nvPr>
          </p:nvSpPr>
          <p:spPr bwMode="auto">
            <a:xfrm>
              <a:off x="4830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44" name="Rectangle 124"/>
            <p:cNvSpPr>
              <a:spLocks noChangeArrowheads="1"/>
            </p:cNvSpPr>
            <p:nvPr>
              <p:custDataLst>
                <p:tags r:id="rId307"/>
              </p:custDataLst>
            </p:nvPr>
          </p:nvSpPr>
          <p:spPr bwMode="auto">
            <a:xfrm>
              <a:off x="5057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45" name="Rectangle 125"/>
            <p:cNvSpPr>
              <a:spLocks noChangeArrowheads="1"/>
            </p:cNvSpPr>
            <p:nvPr>
              <p:custDataLst>
                <p:tags r:id="rId308"/>
              </p:custDataLst>
            </p:nvPr>
          </p:nvSpPr>
          <p:spPr bwMode="auto">
            <a:xfrm>
              <a:off x="5284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46" name="Rectangle 126"/>
            <p:cNvSpPr>
              <a:spLocks noChangeArrowheads="1"/>
            </p:cNvSpPr>
            <p:nvPr>
              <p:custDataLst>
                <p:tags r:id="rId309"/>
              </p:custDataLst>
            </p:nvPr>
          </p:nvSpPr>
          <p:spPr bwMode="auto">
            <a:xfrm>
              <a:off x="4830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47" name="Rectangle 127"/>
            <p:cNvSpPr>
              <a:spLocks noChangeArrowheads="1"/>
            </p:cNvSpPr>
            <p:nvPr>
              <p:custDataLst>
                <p:tags r:id="rId310"/>
              </p:custDataLst>
            </p:nvPr>
          </p:nvSpPr>
          <p:spPr bwMode="auto">
            <a:xfrm>
              <a:off x="5057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48" name="Rectangle 128"/>
            <p:cNvSpPr>
              <a:spLocks noChangeArrowheads="1"/>
            </p:cNvSpPr>
            <p:nvPr>
              <p:custDataLst>
                <p:tags r:id="rId311"/>
              </p:custDataLst>
            </p:nvPr>
          </p:nvSpPr>
          <p:spPr bwMode="auto">
            <a:xfrm>
              <a:off x="5284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49" name="Rectangle 129"/>
            <p:cNvSpPr>
              <a:spLocks noChangeArrowheads="1"/>
            </p:cNvSpPr>
            <p:nvPr>
              <p:custDataLst>
                <p:tags r:id="rId312"/>
              </p:custDataLst>
            </p:nvPr>
          </p:nvSpPr>
          <p:spPr bwMode="auto">
            <a:xfrm>
              <a:off x="4830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50" name="Rectangle 130"/>
            <p:cNvSpPr>
              <a:spLocks noChangeArrowheads="1"/>
            </p:cNvSpPr>
            <p:nvPr>
              <p:custDataLst>
                <p:tags r:id="rId313"/>
              </p:custDataLst>
            </p:nvPr>
          </p:nvSpPr>
          <p:spPr bwMode="auto">
            <a:xfrm>
              <a:off x="5057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51" name="Rectangle 131"/>
            <p:cNvSpPr>
              <a:spLocks noChangeArrowheads="1"/>
            </p:cNvSpPr>
            <p:nvPr>
              <p:custDataLst>
                <p:tags r:id="rId314"/>
              </p:custDataLst>
            </p:nvPr>
          </p:nvSpPr>
          <p:spPr bwMode="auto">
            <a:xfrm>
              <a:off x="5284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52" name="Rectangle 132"/>
            <p:cNvSpPr>
              <a:spLocks noChangeArrowheads="1"/>
            </p:cNvSpPr>
            <p:nvPr>
              <p:custDataLst>
                <p:tags r:id="rId315"/>
              </p:custDataLst>
            </p:nvPr>
          </p:nvSpPr>
          <p:spPr bwMode="auto">
            <a:xfrm>
              <a:off x="4830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53" name="Rectangle 133"/>
            <p:cNvSpPr>
              <a:spLocks noChangeArrowheads="1"/>
            </p:cNvSpPr>
            <p:nvPr>
              <p:custDataLst>
                <p:tags r:id="rId316"/>
              </p:custDataLst>
            </p:nvPr>
          </p:nvSpPr>
          <p:spPr bwMode="auto">
            <a:xfrm>
              <a:off x="5057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54" name="Rectangle 134"/>
            <p:cNvSpPr>
              <a:spLocks noChangeArrowheads="1"/>
            </p:cNvSpPr>
            <p:nvPr>
              <p:custDataLst>
                <p:tags r:id="rId317"/>
              </p:custDataLst>
            </p:nvPr>
          </p:nvSpPr>
          <p:spPr bwMode="auto">
            <a:xfrm>
              <a:off x="5284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55" name="Rectangle 135"/>
            <p:cNvSpPr>
              <a:spLocks noChangeArrowheads="1"/>
            </p:cNvSpPr>
            <p:nvPr>
              <p:custDataLst>
                <p:tags r:id="rId318"/>
              </p:custDataLst>
            </p:nvPr>
          </p:nvSpPr>
          <p:spPr bwMode="auto">
            <a:xfrm>
              <a:off x="4830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56" name="Rectangle 136"/>
            <p:cNvSpPr>
              <a:spLocks noChangeArrowheads="1"/>
            </p:cNvSpPr>
            <p:nvPr>
              <p:custDataLst>
                <p:tags r:id="rId319"/>
              </p:custDataLst>
            </p:nvPr>
          </p:nvSpPr>
          <p:spPr bwMode="auto">
            <a:xfrm>
              <a:off x="5057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57" name="Rectangle 137"/>
            <p:cNvSpPr>
              <a:spLocks noChangeArrowheads="1"/>
            </p:cNvSpPr>
            <p:nvPr>
              <p:custDataLst>
                <p:tags r:id="rId320"/>
              </p:custDataLst>
            </p:nvPr>
          </p:nvSpPr>
          <p:spPr bwMode="auto">
            <a:xfrm>
              <a:off x="5284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58" name="Rectangle 138"/>
            <p:cNvSpPr>
              <a:spLocks noChangeArrowheads="1"/>
            </p:cNvSpPr>
            <p:nvPr>
              <p:custDataLst>
                <p:tags r:id="rId321"/>
              </p:custDataLst>
            </p:nvPr>
          </p:nvSpPr>
          <p:spPr bwMode="auto">
            <a:xfrm>
              <a:off x="4830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59" name="Rectangle 139"/>
            <p:cNvSpPr>
              <a:spLocks noChangeArrowheads="1"/>
            </p:cNvSpPr>
            <p:nvPr>
              <p:custDataLst>
                <p:tags r:id="rId322"/>
              </p:custDataLst>
            </p:nvPr>
          </p:nvSpPr>
          <p:spPr bwMode="auto">
            <a:xfrm>
              <a:off x="5057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60" name="Rectangle 140"/>
            <p:cNvSpPr>
              <a:spLocks noChangeArrowheads="1"/>
            </p:cNvSpPr>
            <p:nvPr>
              <p:custDataLst>
                <p:tags r:id="rId323"/>
              </p:custDataLst>
            </p:nvPr>
          </p:nvSpPr>
          <p:spPr bwMode="auto">
            <a:xfrm>
              <a:off x="5284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61" name="Rectangle 141"/>
            <p:cNvSpPr>
              <a:spLocks noChangeArrowheads="1"/>
            </p:cNvSpPr>
            <p:nvPr>
              <p:custDataLst>
                <p:tags r:id="rId324"/>
              </p:custDataLst>
            </p:nvPr>
          </p:nvSpPr>
          <p:spPr bwMode="auto">
            <a:xfrm>
              <a:off x="4830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62" name="Rectangle 142"/>
            <p:cNvSpPr>
              <a:spLocks noChangeArrowheads="1"/>
            </p:cNvSpPr>
            <p:nvPr>
              <p:custDataLst>
                <p:tags r:id="rId325"/>
              </p:custDataLst>
            </p:nvPr>
          </p:nvSpPr>
          <p:spPr bwMode="auto">
            <a:xfrm>
              <a:off x="5057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63" name="Rectangle 143"/>
            <p:cNvSpPr>
              <a:spLocks noChangeArrowheads="1"/>
            </p:cNvSpPr>
            <p:nvPr>
              <p:custDataLst>
                <p:tags r:id="rId326"/>
              </p:custDataLst>
            </p:nvPr>
          </p:nvSpPr>
          <p:spPr bwMode="auto">
            <a:xfrm>
              <a:off x="5284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64" name="Rectangle 144"/>
            <p:cNvSpPr>
              <a:spLocks noChangeArrowheads="1"/>
            </p:cNvSpPr>
            <p:nvPr>
              <p:custDataLst>
                <p:tags r:id="rId327"/>
              </p:custDataLst>
            </p:nvPr>
          </p:nvSpPr>
          <p:spPr bwMode="auto">
            <a:xfrm>
              <a:off x="4830" y="316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65" name="Rectangle 145"/>
            <p:cNvSpPr>
              <a:spLocks noChangeArrowheads="1"/>
            </p:cNvSpPr>
            <p:nvPr>
              <p:custDataLst>
                <p:tags r:id="rId328"/>
              </p:custDataLst>
            </p:nvPr>
          </p:nvSpPr>
          <p:spPr bwMode="auto">
            <a:xfrm>
              <a:off x="5057" y="315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66" name="Rectangle 146"/>
            <p:cNvSpPr>
              <a:spLocks noChangeArrowheads="1"/>
            </p:cNvSpPr>
            <p:nvPr>
              <p:custDataLst>
                <p:tags r:id="rId329"/>
              </p:custDataLst>
            </p:nvPr>
          </p:nvSpPr>
          <p:spPr bwMode="auto">
            <a:xfrm>
              <a:off x="5284" y="315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67" name="Rectangle 147"/>
            <p:cNvSpPr>
              <a:spLocks noChangeArrowheads="1"/>
            </p:cNvSpPr>
            <p:nvPr>
              <p:custDataLst>
                <p:tags r:id="rId330"/>
              </p:custDataLst>
            </p:nvPr>
          </p:nvSpPr>
          <p:spPr bwMode="auto">
            <a:xfrm>
              <a:off x="4830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68" name="Rectangle 148"/>
            <p:cNvSpPr>
              <a:spLocks noChangeArrowheads="1"/>
            </p:cNvSpPr>
            <p:nvPr>
              <p:custDataLst>
                <p:tags r:id="rId331"/>
              </p:custDataLst>
            </p:nvPr>
          </p:nvSpPr>
          <p:spPr bwMode="auto">
            <a:xfrm>
              <a:off x="5057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69" name="Rectangle 149"/>
            <p:cNvSpPr>
              <a:spLocks noChangeArrowheads="1"/>
            </p:cNvSpPr>
            <p:nvPr>
              <p:custDataLst>
                <p:tags r:id="rId332"/>
              </p:custDataLst>
            </p:nvPr>
          </p:nvSpPr>
          <p:spPr bwMode="auto">
            <a:xfrm>
              <a:off x="5284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70" name="Rectangle 150"/>
            <p:cNvSpPr>
              <a:spLocks noChangeArrowheads="1"/>
            </p:cNvSpPr>
            <p:nvPr>
              <p:custDataLst>
                <p:tags r:id="rId333"/>
              </p:custDataLst>
            </p:nvPr>
          </p:nvSpPr>
          <p:spPr bwMode="auto">
            <a:xfrm>
              <a:off x="4830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71" name="Rectangle 151"/>
            <p:cNvSpPr>
              <a:spLocks noChangeArrowheads="1"/>
            </p:cNvSpPr>
            <p:nvPr>
              <p:custDataLst>
                <p:tags r:id="rId334"/>
              </p:custDataLst>
            </p:nvPr>
          </p:nvSpPr>
          <p:spPr bwMode="auto">
            <a:xfrm>
              <a:off x="5057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72" name="Rectangle 152"/>
            <p:cNvSpPr>
              <a:spLocks noChangeArrowheads="1"/>
            </p:cNvSpPr>
            <p:nvPr>
              <p:custDataLst>
                <p:tags r:id="rId335"/>
              </p:custDataLst>
            </p:nvPr>
          </p:nvSpPr>
          <p:spPr bwMode="auto">
            <a:xfrm>
              <a:off x="5284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73" name="Rectangle 153"/>
            <p:cNvSpPr>
              <a:spLocks noChangeArrowheads="1"/>
            </p:cNvSpPr>
            <p:nvPr>
              <p:custDataLst>
                <p:tags r:id="rId336"/>
              </p:custDataLst>
            </p:nvPr>
          </p:nvSpPr>
          <p:spPr bwMode="auto">
            <a:xfrm>
              <a:off x="4830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74" name="Rectangle 154"/>
            <p:cNvSpPr>
              <a:spLocks noChangeArrowheads="1"/>
            </p:cNvSpPr>
            <p:nvPr>
              <p:custDataLst>
                <p:tags r:id="rId337"/>
              </p:custDataLst>
            </p:nvPr>
          </p:nvSpPr>
          <p:spPr bwMode="auto">
            <a:xfrm>
              <a:off x="5057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75" name="Rectangle 155"/>
            <p:cNvSpPr>
              <a:spLocks noChangeArrowheads="1"/>
            </p:cNvSpPr>
            <p:nvPr>
              <p:custDataLst>
                <p:tags r:id="rId338"/>
              </p:custDataLst>
            </p:nvPr>
          </p:nvSpPr>
          <p:spPr bwMode="auto">
            <a:xfrm>
              <a:off x="5284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76" name="Rectangle 156"/>
            <p:cNvSpPr>
              <a:spLocks noChangeArrowheads="1"/>
            </p:cNvSpPr>
            <p:nvPr>
              <p:custDataLst>
                <p:tags r:id="rId339"/>
              </p:custDataLst>
            </p:nvPr>
          </p:nvSpPr>
          <p:spPr bwMode="auto">
            <a:xfrm>
              <a:off x="4830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77" name="Rectangle 157"/>
            <p:cNvSpPr>
              <a:spLocks noChangeArrowheads="1"/>
            </p:cNvSpPr>
            <p:nvPr>
              <p:custDataLst>
                <p:tags r:id="rId340"/>
              </p:custDataLst>
            </p:nvPr>
          </p:nvSpPr>
          <p:spPr bwMode="auto">
            <a:xfrm>
              <a:off x="5057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78" name="Rectangle 158"/>
            <p:cNvSpPr>
              <a:spLocks noChangeArrowheads="1"/>
            </p:cNvSpPr>
            <p:nvPr>
              <p:custDataLst>
                <p:tags r:id="rId341"/>
              </p:custDataLst>
            </p:nvPr>
          </p:nvSpPr>
          <p:spPr bwMode="auto">
            <a:xfrm>
              <a:off x="5284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79" name="Rectangle 159"/>
            <p:cNvSpPr>
              <a:spLocks noChangeArrowheads="1"/>
            </p:cNvSpPr>
            <p:nvPr>
              <p:custDataLst>
                <p:tags r:id="rId342"/>
              </p:custDataLst>
            </p:nvPr>
          </p:nvSpPr>
          <p:spPr bwMode="auto">
            <a:xfrm>
              <a:off x="4830" y="202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80" name="Rectangle 160"/>
            <p:cNvSpPr>
              <a:spLocks noChangeArrowheads="1"/>
            </p:cNvSpPr>
            <p:nvPr>
              <p:custDataLst>
                <p:tags r:id="rId343"/>
              </p:custDataLst>
            </p:nvPr>
          </p:nvSpPr>
          <p:spPr bwMode="auto">
            <a:xfrm>
              <a:off x="5057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81" name="Rectangle 161"/>
            <p:cNvSpPr>
              <a:spLocks noChangeArrowheads="1"/>
            </p:cNvSpPr>
            <p:nvPr>
              <p:custDataLst>
                <p:tags r:id="rId344"/>
              </p:custDataLst>
            </p:nvPr>
          </p:nvSpPr>
          <p:spPr bwMode="auto">
            <a:xfrm>
              <a:off x="5284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82" name="Rectangle 162"/>
            <p:cNvSpPr>
              <a:spLocks noChangeArrowheads="1"/>
            </p:cNvSpPr>
            <p:nvPr>
              <p:custDataLst>
                <p:tags r:id="rId345"/>
              </p:custDataLst>
            </p:nvPr>
          </p:nvSpPr>
          <p:spPr bwMode="auto">
            <a:xfrm>
              <a:off x="2562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83" name="Rectangle 163"/>
            <p:cNvSpPr>
              <a:spLocks noChangeArrowheads="1"/>
            </p:cNvSpPr>
            <p:nvPr>
              <p:custDataLst>
                <p:tags r:id="rId346"/>
              </p:custDataLst>
            </p:nvPr>
          </p:nvSpPr>
          <p:spPr bwMode="auto">
            <a:xfrm>
              <a:off x="2789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84" name="Rectangle 164"/>
            <p:cNvSpPr>
              <a:spLocks noChangeArrowheads="1"/>
            </p:cNvSpPr>
            <p:nvPr>
              <p:custDataLst>
                <p:tags r:id="rId347"/>
              </p:custDataLst>
            </p:nvPr>
          </p:nvSpPr>
          <p:spPr bwMode="auto">
            <a:xfrm>
              <a:off x="3016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85" name="Rectangle 165"/>
            <p:cNvSpPr>
              <a:spLocks noChangeArrowheads="1"/>
            </p:cNvSpPr>
            <p:nvPr>
              <p:custDataLst>
                <p:tags r:id="rId348"/>
              </p:custDataLst>
            </p:nvPr>
          </p:nvSpPr>
          <p:spPr bwMode="auto">
            <a:xfrm>
              <a:off x="3243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86" name="Rectangle 166"/>
            <p:cNvSpPr>
              <a:spLocks noChangeArrowheads="1"/>
            </p:cNvSpPr>
            <p:nvPr>
              <p:custDataLst>
                <p:tags r:id="rId349"/>
              </p:custDataLst>
            </p:nvPr>
          </p:nvSpPr>
          <p:spPr bwMode="auto">
            <a:xfrm>
              <a:off x="3469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87" name="Rectangle 167"/>
            <p:cNvSpPr>
              <a:spLocks noChangeArrowheads="1"/>
            </p:cNvSpPr>
            <p:nvPr>
              <p:custDataLst>
                <p:tags r:id="rId350"/>
              </p:custDataLst>
            </p:nvPr>
          </p:nvSpPr>
          <p:spPr bwMode="auto">
            <a:xfrm>
              <a:off x="2562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88" name="Rectangle 168"/>
            <p:cNvSpPr>
              <a:spLocks noChangeArrowheads="1"/>
            </p:cNvSpPr>
            <p:nvPr>
              <p:custDataLst>
                <p:tags r:id="rId351"/>
              </p:custDataLst>
            </p:nvPr>
          </p:nvSpPr>
          <p:spPr bwMode="auto">
            <a:xfrm>
              <a:off x="2789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89" name="Rectangle 169"/>
            <p:cNvSpPr>
              <a:spLocks noChangeArrowheads="1"/>
            </p:cNvSpPr>
            <p:nvPr>
              <p:custDataLst>
                <p:tags r:id="rId352"/>
              </p:custDataLst>
            </p:nvPr>
          </p:nvSpPr>
          <p:spPr bwMode="auto">
            <a:xfrm>
              <a:off x="3016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90" name="Rectangle 170"/>
            <p:cNvSpPr>
              <a:spLocks noChangeArrowheads="1"/>
            </p:cNvSpPr>
            <p:nvPr>
              <p:custDataLst>
                <p:tags r:id="rId353"/>
              </p:custDataLst>
            </p:nvPr>
          </p:nvSpPr>
          <p:spPr bwMode="auto">
            <a:xfrm>
              <a:off x="3243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91" name="Rectangle 171"/>
            <p:cNvSpPr>
              <a:spLocks noChangeArrowheads="1"/>
            </p:cNvSpPr>
            <p:nvPr>
              <p:custDataLst>
                <p:tags r:id="rId354"/>
              </p:custDataLst>
            </p:nvPr>
          </p:nvSpPr>
          <p:spPr bwMode="auto">
            <a:xfrm>
              <a:off x="3469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92" name="Rectangle 172"/>
            <p:cNvSpPr>
              <a:spLocks noChangeArrowheads="1"/>
            </p:cNvSpPr>
            <p:nvPr>
              <p:custDataLst>
                <p:tags r:id="rId355"/>
              </p:custDataLst>
            </p:nvPr>
          </p:nvSpPr>
          <p:spPr bwMode="auto">
            <a:xfrm>
              <a:off x="2562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93" name="Rectangle 173"/>
            <p:cNvSpPr>
              <a:spLocks noChangeArrowheads="1"/>
            </p:cNvSpPr>
            <p:nvPr>
              <p:custDataLst>
                <p:tags r:id="rId356"/>
              </p:custDataLst>
            </p:nvPr>
          </p:nvSpPr>
          <p:spPr bwMode="auto">
            <a:xfrm>
              <a:off x="2789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94" name="Rectangle 174"/>
            <p:cNvSpPr>
              <a:spLocks noChangeArrowheads="1"/>
            </p:cNvSpPr>
            <p:nvPr>
              <p:custDataLst>
                <p:tags r:id="rId357"/>
              </p:custDataLst>
            </p:nvPr>
          </p:nvSpPr>
          <p:spPr bwMode="auto">
            <a:xfrm>
              <a:off x="3016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95" name="Rectangle 175"/>
            <p:cNvSpPr>
              <a:spLocks noChangeArrowheads="1"/>
            </p:cNvSpPr>
            <p:nvPr>
              <p:custDataLst>
                <p:tags r:id="rId358"/>
              </p:custDataLst>
            </p:nvPr>
          </p:nvSpPr>
          <p:spPr bwMode="auto">
            <a:xfrm>
              <a:off x="3243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96" name="Rectangle 176"/>
            <p:cNvSpPr>
              <a:spLocks noChangeArrowheads="1"/>
            </p:cNvSpPr>
            <p:nvPr>
              <p:custDataLst>
                <p:tags r:id="rId359"/>
              </p:custDataLst>
            </p:nvPr>
          </p:nvSpPr>
          <p:spPr bwMode="auto">
            <a:xfrm>
              <a:off x="3469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97" name="Oval 177"/>
            <p:cNvSpPr>
              <a:spLocks noChangeArrowheads="1"/>
            </p:cNvSpPr>
            <p:nvPr>
              <p:custDataLst>
                <p:tags r:id="rId360"/>
              </p:custDataLst>
            </p:nvPr>
          </p:nvSpPr>
          <p:spPr bwMode="auto">
            <a:xfrm>
              <a:off x="2607" y="1163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98" name="Oval 178"/>
            <p:cNvSpPr>
              <a:spLocks noChangeArrowheads="1"/>
            </p:cNvSpPr>
            <p:nvPr>
              <p:custDataLst>
                <p:tags r:id="rId361"/>
              </p:custDataLst>
            </p:nvPr>
          </p:nvSpPr>
          <p:spPr bwMode="auto">
            <a:xfrm>
              <a:off x="4195" y="1389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299" name="Oval 179"/>
            <p:cNvSpPr>
              <a:spLocks noChangeArrowheads="1"/>
            </p:cNvSpPr>
            <p:nvPr>
              <p:custDataLst>
                <p:tags r:id="rId362"/>
              </p:custDataLst>
            </p:nvPr>
          </p:nvSpPr>
          <p:spPr bwMode="auto">
            <a:xfrm>
              <a:off x="2834" y="1616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300" name="Oval 180"/>
            <p:cNvSpPr>
              <a:spLocks noChangeArrowheads="1"/>
            </p:cNvSpPr>
            <p:nvPr>
              <p:custDataLst>
                <p:tags r:id="rId363"/>
              </p:custDataLst>
            </p:nvPr>
          </p:nvSpPr>
          <p:spPr bwMode="auto">
            <a:xfrm>
              <a:off x="4421" y="1843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301" name="Oval 181"/>
            <p:cNvSpPr>
              <a:spLocks noChangeArrowheads="1"/>
            </p:cNvSpPr>
            <p:nvPr>
              <p:custDataLst>
                <p:tags r:id="rId364"/>
              </p:custDataLst>
            </p:nvPr>
          </p:nvSpPr>
          <p:spPr bwMode="auto">
            <a:xfrm>
              <a:off x="3061" y="2070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302" name="Oval 182"/>
            <p:cNvSpPr>
              <a:spLocks noChangeArrowheads="1"/>
            </p:cNvSpPr>
            <p:nvPr>
              <p:custDataLst>
                <p:tags r:id="rId365"/>
              </p:custDataLst>
            </p:nvPr>
          </p:nvSpPr>
          <p:spPr bwMode="auto">
            <a:xfrm>
              <a:off x="4648" y="2297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303" name="Oval 183"/>
            <p:cNvSpPr>
              <a:spLocks noChangeArrowheads="1"/>
            </p:cNvSpPr>
            <p:nvPr>
              <p:custDataLst>
                <p:tags r:id="rId366"/>
              </p:custDataLst>
            </p:nvPr>
          </p:nvSpPr>
          <p:spPr bwMode="auto">
            <a:xfrm>
              <a:off x="3287" y="2524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304" name="Oval 184"/>
            <p:cNvSpPr>
              <a:spLocks noChangeArrowheads="1"/>
            </p:cNvSpPr>
            <p:nvPr>
              <p:custDataLst>
                <p:tags r:id="rId367"/>
              </p:custDataLst>
            </p:nvPr>
          </p:nvSpPr>
          <p:spPr bwMode="auto">
            <a:xfrm>
              <a:off x="4875" y="2751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305" name="Oval 185"/>
            <p:cNvSpPr>
              <a:spLocks noChangeArrowheads="1"/>
            </p:cNvSpPr>
            <p:nvPr>
              <p:custDataLst>
                <p:tags r:id="rId368"/>
              </p:custDataLst>
            </p:nvPr>
          </p:nvSpPr>
          <p:spPr bwMode="auto">
            <a:xfrm>
              <a:off x="3514" y="2977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306" name="Oval 186"/>
            <p:cNvSpPr>
              <a:spLocks noChangeArrowheads="1"/>
            </p:cNvSpPr>
            <p:nvPr>
              <p:custDataLst>
                <p:tags r:id="rId369"/>
              </p:custDataLst>
            </p:nvPr>
          </p:nvSpPr>
          <p:spPr bwMode="auto">
            <a:xfrm>
              <a:off x="5102" y="3204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307" name="Oval 187"/>
            <p:cNvSpPr>
              <a:spLocks noChangeArrowheads="1"/>
            </p:cNvSpPr>
            <p:nvPr>
              <p:custDataLst>
                <p:tags r:id="rId370"/>
              </p:custDataLst>
            </p:nvPr>
          </p:nvSpPr>
          <p:spPr bwMode="auto">
            <a:xfrm>
              <a:off x="3741" y="3431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308" name="Oval 188"/>
            <p:cNvSpPr>
              <a:spLocks noChangeArrowheads="1"/>
            </p:cNvSpPr>
            <p:nvPr>
              <p:custDataLst>
                <p:tags r:id="rId371"/>
              </p:custDataLst>
            </p:nvPr>
          </p:nvSpPr>
          <p:spPr bwMode="auto">
            <a:xfrm>
              <a:off x="5329" y="3658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309" name="Oval 189"/>
            <p:cNvSpPr>
              <a:spLocks noChangeArrowheads="1"/>
            </p:cNvSpPr>
            <p:nvPr>
              <p:custDataLst>
                <p:tags r:id="rId372"/>
              </p:custDataLst>
            </p:nvPr>
          </p:nvSpPr>
          <p:spPr bwMode="auto">
            <a:xfrm>
              <a:off x="3968" y="3885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261497" name="Group 37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860131" y="1845469"/>
            <a:ext cx="3744913" cy="3743325"/>
            <a:chOff x="2562" y="1118"/>
            <a:chExt cx="2949" cy="2947"/>
          </a:xfrm>
        </p:grpSpPr>
        <p:sp>
          <p:nvSpPr>
            <p:cNvPr id="261498" name="Rectangle 37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562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499" name="Rectangle 37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789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00" name="Rectangle 38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16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01" name="Rectangle 38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243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02" name="Rectangle 38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469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03" name="Rectangle 38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62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04" name="Rectangle 38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789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05" name="Rectangle 38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016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06" name="Rectangle 38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43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07" name="Rectangle 38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469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08" name="Rectangle 38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562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09" name="Rectangle 38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789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10" name="Rectangle 39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016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11" name="Rectangle 39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43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12" name="Rectangle 39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469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13" name="Rectangle 39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562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14" name="Rectangle 39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789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15" name="Rectangle 39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016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16" name="Rectangle 39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243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17" name="Rectangle 39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469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18" name="Rectangle 39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62" y="202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19" name="Rectangle 39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789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20" name="Rectangle 40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016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21" name="Rectangle 40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243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22" name="Rectangle 40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469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23" name="Rectangle 40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562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24" name="Rectangle 40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89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25" name="Rectangle 40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016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26" name="Rectangle 40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243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27" name="Rectangle 40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469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28" name="Rectangle 40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562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29" name="Rectangle 40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789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30" name="Rectangle 41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016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31" name="Rectangle 41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43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32" name="Rectangle 41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469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33" name="Rectangle 41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562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34" name="Rectangle 4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789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35" name="Rectangle 4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016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36" name="Rectangle 41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243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37" name="Rectangle 41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469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38" name="Rectangle 41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562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39" name="Rectangle 41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789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40" name="Rectangle 42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016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41" name="Rectangle 42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243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42" name="Rectangle 422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469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43" name="Rectangle 42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562" y="316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44" name="Rectangle 42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789" y="315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45" name="Rectangle 425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016" y="315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46" name="Rectangle 426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243" y="315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47" name="Rectangle 427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469" y="315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48" name="Rectangle 428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696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49" name="Rectangle 4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923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50" name="Rectangle 4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150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51" name="Rectangle 431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377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52" name="Rectangle 43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603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53" name="Rectangle 433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3696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54" name="Rectangle 434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923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55" name="Rectangle 43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150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56" name="Rectangle 436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377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57" name="Rectangle 437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603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58" name="Rectangle 438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3696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59" name="Rectangle 439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923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60" name="Rectangle 440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150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61" name="Rectangle 441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377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62" name="Rectangle 44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603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63" name="Rectangle 443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3696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64" name="Rectangle 444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3923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65" name="Rectangle 44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150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66" name="Rectangle 446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377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67" name="Rectangle 447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603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68" name="Rectangle 448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3696" y="316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69" name="Rectangle 449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3923" y="315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70" name="Rectangle 450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150" y="315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71" name="Rectangle 451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377" y="315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72" name="Rectangle 452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603" y="315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73" name="Rectangle 453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696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74" name="Rectangle 454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3923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75" name="Rectangle 455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4150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76" name="Rectangle 456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4377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77" name="Rectangle 457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603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78" name="Rectangle 458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3696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79" name="Rectangle 459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3923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80" name="Rectangle 460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4150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81" name="Rectangle 461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4377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82" name="Rectangle 462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4603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83" name="Rectangle 463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3696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84" name="Rectangle 464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3923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85" name="Rectangle 465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150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86" name="Rectangle 466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377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87" name="Rectangle 467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4603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88" name="Rectangle 468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3696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89" name="Rectangle 469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923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90" name="Rectangle 470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4150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91" name="Rectangle 471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4377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92" name="Rectangle 472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4603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93" name="Rectangle 473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696" y="202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94" name="Rectangle 474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923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95" name="Rectangle 475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150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96" name="Rectangle 476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4377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97" name="Rectangle 477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4603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98" name="Rectangle 478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3696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599" name="Rectangle 479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923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00" name="Rectangle 480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4150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01" name="Rectangle 481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4377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02" name="Rectangle 482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4603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03" name="Rectangle 483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3696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04" name="Rectangle 484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3923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05" name="Rectangle 485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150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06" name="Rectangle 486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4377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07" name="Rectangle 487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4603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08" name="Rectangle 488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3696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09" name="Rectangle 489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3923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10" name="Rectangle 490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4150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11" name="Rectangle 491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4377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12" name="Rectangle 492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4603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13" name="Rectangle 493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4830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14" name="Rectangle 494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5057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15" name="Rectangle 495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5284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16" name="Rectangle 496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4830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17" name="Rectangle 497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5057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18" name="Rectangle 498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5284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19" name="Rectangle 499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4830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20" name="Rectangle 500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5057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21" name="Rectangle 501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5284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22" name="Rectangle 502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4830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23" name="Rectangle 503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5057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24" name="Rectangle 504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5284" y="225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25" name="Rectangle 505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4830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26" name="Rectangle 506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5057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27" name="Rectangle 507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5284" y="247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28" name="Rectangle 508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4830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29" name="Rectangle 509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5057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30" name="Rectangle 510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5284" y="270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31" name="Rectangle 511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4830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32" name="Rectangle 512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5057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33" name="Rectangle 513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5284" y="2932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34" name="Rectangle 514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4830" y="316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35" name="Rectangle 515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5057" y="315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36" name="Rectangle 516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5284" y="315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37" name="Rectangle 517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>
              <a:off x="4830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38" name="Rectangle 518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5057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39" name="Rectangle 519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5284" y="111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40" name="Rectangle 520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4830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41" name="Rectangle 521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5057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42" name="Rectangle 522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5284" y="134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43" name="Rectangle 523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4830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44" name="Rectangle 524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5057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45" name="Rectangle 525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5284" y="1571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46" name="Rectangle 526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4830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47" name="Rectangle 527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5057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48" name="Rectangle 528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5284" y="1798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49" name="Rectangle 529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4830" y="202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50" name="Rectangle 530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5057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51" name="Rectangle 531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5284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52" name="Rectangle 532"/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2562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53" name="Rectangle 533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2789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54" name="Rectangle 534"/>
            <p:cNvSpPr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3016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55" name="Rectangle 535"/>
            <p:cNvSpPr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3243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56" name="Rectangle 536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3469" y="3386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57" name="Rectangle 537"/>
            <p:cNvSpPr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2562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58" name="Rectangle 538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2789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59" name="Rectangle 539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3016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60" name="Rectangle 540"/>
            <p:cNvSpPr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3243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61" name="Rectangle 541"/>
            <p:cNvSpPr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3469" y="3613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62" name="Rectangle 542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2562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63" name="Rectangle 543"/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2789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64" name="Rectangle 544"/>
            <p:cNvSpPr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3016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65" name="Rectangle 545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3243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66" name="Rectangle 546"/>
            <p:cNvSpPr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3469" y="3839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67" name="Oval 547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2607" y="1163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68" name="Oval 548"/>
            <p:cNvSpPr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4195" y="1389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69" name="Oval 549"/>
            <p:cNvSpPr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2834" y="1616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70" name="Oval 550"/>
            <p:cNvSpPr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4421" y="1843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71" name="Oval 551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3061" y="2070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72" name="Oval 552"/>
            <p:cNvSpPr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4648" y="2297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73" name="Oval 553"/>
            <p:cNvSpPr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3287" y="2524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74" name="Oval 554"/>
            <p:cNvSpPr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4875" y="2751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75" name="Oval 555"/>
            <p:cNvSpPr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3514" y="2977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76" name="Oval 556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5102" y="3204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77" name="Oval 557"/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3741" y="3431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78" name="Oval 558"/>
            <p:cNvSpPr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5329" y="3658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1679" name="Oval 559"/>
            <p:cNvSpPr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3968" y="3885"/>
              <a:ext cx="136" cy="137"/>
            </a:xfrm>
            <a:prstGeom prst="ellipse">
              <a:avLst/>
            </a:prstGeom>
            <a:solidFill>
              <a:srgbClr val="F27C8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61680" name="Text Box 56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6565" y="5700931"/>
            <a:ext cx="33744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/>
              <a:t>FRT basis function (0, 7) for p = 13</a:t>
            </a:r>
          </a:p>
        </p:txBody>
      </p:sp>
      <p:sp>
        <p:nvSpPr>
          <p:cNvPr id="261681" name="Text Box 56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00563" y="5679250"/>
            <a:ext cx="43926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 smtClean="0"/>
              <a:t>2D Fourier </a:t>
            </a:r>
            <a:r>
              <a:rPr lang="en-AU" dirty="0"/>
              <a:t>transform of FRT basis function (0, 7) for p = 13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D157A45-40CB-4176-93CB-8EC37CCFE36E}" type="slidenum">
              <a:rPr lang="en-AU" smtClean="0"/>
              <a:t>33</a:t>
            </a:fld>
            <a:endParaRPr lang="en-AU"/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2454961" y="1302150"/>
            <a:ext cx="144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I(x, y)</a:t>
            </a:r>
            <a:endParaRPr lang="en-AU" sz="2400" dirty="0"/>
          </a:p>
        </p:txBody>
      </p:sp>
      <p:sp>
        <p:nvSpPr>
          <p:cNvPr id="373" name="TextBox 372"/>
          <p:cNvSpPr txBox="1"/>
          <p:nvPr>
            <p:custDataLst>
              <p:tags r:id="rId8"/>
            </p:custDataLst>
          </p:nvPr>
        </p:nvSpPr>
        <p:spPr>
          <a:xfrm>
            <a:off x="6280386" y="1347155"/>
            <a:ext cx="144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F(u, </a:t>
            </a:r>
            <a:r>
              <a:rPr lang="en-AU" sz="2400" dirty="0"/>
              <a:t>v</a:t>
            </a:r>
            <a:r>
              <a:rPr lang="en-AU" sz="2400" dirty="0" smtClean="0"/>
              <a:t>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106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374174" y="260648"/>
            <a:ext cx="8195151" cy="792163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3600" dirty="0" smtClean="0"/>
              <a:t>1D FRT </a:t>
            </a:r>
            <a:r>
              <a:rPr lang="en-US" sz="3600" dirty="0"/>
              <a:t>basis functions and </a:t>
            </a:r>
            <a:r>
              <a:rPr lang="en-US" sz="3600" dirty="0" smtClean="0"/>
              <a:t>their 2D Fourier transforms</a:t>
            </a:r>
            <a:endParaRPr lang="en-US" sz="3600" dirty="0"/>
          </a:p>
        </p:txBody>
      </p:sp>
      <p:sp>
        <p:nvSpPr>
          <p:cNvPr id="261681" name="Text Box 56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61908" y="5877272"/>
            <a:ext cx="43926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 smtClean="0"/>
              <a:t>2D Fourier </a:t>
            </a:r>
            <a:r>
              <a:rPr lang="en-AU" dirty="0"/>
              <a:t>transform </a:t>
            </a:r>
            <a:r>
              <a:rPr lang="en-AU" dirty="0" smtClean="0"/>
              <a:t>component from 1D FRT </a:t>
            </a:r>
            <a:r>
              <a:rPr lang="en-AU" dirty="0"/>
              <a:t>basis function </a:t>
            </a:r>
            <a:r>
              <a:rPr lang="en-AU" dirty="0" smtClean="0"/>
              <a:t>m= 7 for </a:t>
            </a:r>
            <a:r>
              <a:rPr lang="en-AU" dirty="0"/>
              <a:t>p = 13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D157A45-40CB-4176-93CB-8EC37CCFE36E}" type="slidenum">
              <a:rPr lang="en-AU" smtClean="0"/>
              <a:t>34</a:t>
            </a:fld>
            <a:endParaRPr lang="en-AU"/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641144" y="1318823"/>
            <a:ext cx="395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1</a:t>
            </a:r>
            <a:r>
              <a:rPr lang="en-AU" sz="2400" dirty="0" smtClean="0"/>
              <a:t>D FFT of rows of FRT R(t, m)</a:t>
            </a:r>
            <a:endParaRPr lang="en-AU" sz="2400" dirty="0"/>
          </a:p>
        </p:txBody>
      </p:sp>
      <p:sp>
        <p:nvSpPr>
          <p:cNvPr id="373" name="TextBox 372"/>
          <p:cNvSpPr txBox="1"/>
          <p:nvPr>
            <p:custDataLst>
              <p:tags r:id="rId5"/>
            </p:custDataLst>
          </p:nvPr>
        </p:nvSpPr>
        <p:spPr>
          <a:xfrm>
            <a:off x="6095022" y="1319512"/>
            <a:ext cx="144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2D F(u, </a:t>
            </a:r>
            <a:r>
              <a:rPr lang="en-AU" sz="2400" dirty="0"/>
              <a:t>v</a:t>
            </a:r>
            <a:r>
              <a:rPr lang="en-AU" sz="2400" dirty="0" smtClean="0"/>
              <a:t>)</a:t>
            </a:r>
            <a:endParaRPr lang="en-AU" sz="2400" dirty="0"/>
          </a:p>
        </p:txBody>
      </p:sp>
      <p:grpSp>
        <p:nvGrpSpPr>
          <p:cNvPr id="11" name="Group 10"/>
          <p:cNvGrpSpPr/>
          <p:nvPr>
            <p:custDataLst>
              <p:tags r:id="rId6"/>
            </p:custDataLst>
          </p:nvPr>
        </p:nvGrpSpPr>
        <p:grpSpPr>
          <a:xfrm>
            <a:off x="4823644" y="1481211"/>
            <a:ext cx="3924820" cy="4108029"/>
            <a:chOff x="4644505" y="1481211"/>
            <a:chExt cx="3924820" cy="4108029"/>
          </a:xfrm>
        </p:grpSpPr>
        <p:grpSp>
          <p:nvGrpSpPr>
            <p:cNvPr id="261313" name="Group 193"/>
            <p:cNvGrpSpPr>
              <a:grpSpLocks/>
            </p:cNvGrpSpPr>
            <p:nvPr>
              <p:custDataLst>
                <p:tags r:id="rId207"/>
              </p:custDataLst>
            </p:nvPr>
          </p:nvGrpSpPr>
          <p:grpSpPr bwMode="auto">
            <a:xfrm>
              <a:off x="4824412" y="1845915"/>
              <a:ext cx="3744913" cy="3743325"/>
              <a:chOff x="2562" y="1118"/>
              <a:chExt cx="2949" cy="2947"/>
            </a:xfrm>
          </p:grpSpPr>
          <p:sp>
            <p:nvSpPr>
              <p:cNvPr id="261128" name="Rectangle 8"/>
              <p:cNvSpPr>
                <a:spLocks noChangeArrowheads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2562" y="111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29" name="Rectangle 9"/>
              <p:cNvSpPr>
                <a:spLocks noChangeArrowheads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2789" y="111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30" name="Rectangle 10"/>
              <p:cNvSpPr>
                <a:spLocks noChangeArrowheads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3016" y="111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31" name="Rectangle 11"/>
              <p:cNvSpPr>
                <a:spLocks noChangeArrowheads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3243" y="111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32" name="Rectangle 12"/>
              <p:cNvSpPr>
                <a:spLocks noChangeArrowheads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3469" y="111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33" name="Rectangle 13"/>
              <p:cNvSpPr>
                <a:spLocks noChangeArrowheads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2562" y="13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34" name="Rectangle 14"/>
              <p:cNvSpPr>
                <a:spLocks noChangeArrowheads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2789" y="13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35" name="Rectangle 15"/>
              <p:cNvSpPr>
                <a:spLocks noChangeArrowheads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3016" y="13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36" name="Rectangle 16"/>
              <p:cNvSpPr>
                <a:spLocks noChangeArrowheads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3243" y="13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37" name="Rectangle 17"/>
              <p:cNvSpPr>
                <a:spLocks noChangeArrowheads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3469" y="13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38" name="Rectangle 18"/>
              <p:cNvSpPr>
                <a:spLocks noChangeArrowheads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2562" y="1571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39" name="Rectangle 19"/>
              <p:cNvSpPr>
                <a:spLocks noChangeArrowheads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2789" y="1571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40" name="Rectangle 20"/>
              <p:cNvSpPr>
                <a:spLocks noChangeArrowheads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3016" y="1571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41" name="Rectangle 21"/>
              <p:cNvSpPr>
                <a:spLocks noChangeArrowheads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3243" y="1571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42" name="Rectangle 22"/>
              <p:cNvSpPr>
                <a:spLocks noChangeArrowheads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3469" y="1571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43" name="Rectangle 23"/>
              <p:cNvSpPr>
                <a:spLocks noChangeArrowheads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2562" y="17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44" name="Rectangle 24"/>
              <p:cNvSpPr>
                <a:spLocks noChangeArrowheads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2789" y="17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45" name="Rectangle 25"/>
              <p:cNvSpPr>
                <a:spLocks noChangeArrowheads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3016" y="17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46" name="Rectangle 26"/>
              <p:cNvSpPr>
                <a:spLocks noChangeArrowheads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3243" y="17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47" name="Rectangle 27"/>
              <p:cNvSpPr>
                <a:spLocks noChangeArrowheads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3469" y="17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48" name="Rectangle 28"/>
              <p:cNvSpPr>
                <a:spLocks noChangeArrowheads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2562" y="202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49" name="Rectangle 29"/>
              <p:cNvSpPr>
                <a:spLocks noChangeArrowheads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2789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50" name="Rectangle 30"/>
              <p:cNvSpPr>
                <a:spLocks noChangeArrowheads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3016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51" name="Rectangle 31"/>
              <p:cNvSpPr>
                <a:spLocks noChangeArrowheads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3243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52" name="Rectangle 32"/>
              <p:cNvSpPr>
                <a:spLocks noChangeArrowheads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3469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53" name="Rectangle 33"/>
              <p:cNvSpPr>
                <a:spLocks noChangeArrowheads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2562" y="22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54" name="Rectangle 34"/>
              <p:cNvSpPr>
                <a:spLocks noChangeArrowheads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2789" y="22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55" name="Rectangle 35"/>
              <p:cNvSpPr>
                <a:spLocks noChangeArrowheads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3016" y="22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56" name="Rectangle 36"/>
              <p:cNvSpPr>
                <a:spLocks noChangeArrowheads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3243" y="22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57" name="Rectangle 37"/>
              <p:cNvSpPr>
                <a:spLocks noChangeArrowheads="1"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3469" y="22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58" name="Rectangle 38"/>
              <p:cNvSpPr>
                <a:spLocks noChangeArrowheads="1"/>
              </p:cNvSpPr>
              <p:nvPr>
                <p:custDataLst>
                  <p:tags r:id="rId239"/>
                </p:custDataLst>
              </p:nvPr>
            </p:nvSpPr>
            <p:spPr bwMode="auto">
              <a:xfrm>
                <a:off x="2562" y="24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59" name="Rectangle 39"/>
              <p:cNvSpPr>
                <a:spLocks noChangeArrowheads="1"/>
              </p:cNvSpPr>
              <p:nvPr>
                <p:custDataLst>
                  <p:tags r:id="rId240"/>
                </p:custDataLst>
              </p:nvPr>
            </p:nvSpPr>
            <p:spPr bwMode="auto">
              <a:xfrm>
                <a:off x="2789" y="24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60" name="Rectangle 40"/>
              <p:cNvSpPr>
                <a:spLocks noChangeArrowheads="1"/>
              </p:cNvSpPr>
              <p:nvPr>
                <p:custDataLst>
                  <p:tags r:id="rId241"/>
                </p:custDataLst>
              </p:nvPr>
            </p:nvSpPr>
            <p:spPr bwMode="auto">
              <a:xfrm>
                <a:off x="3016" y="24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61" name="Rectangle 41"/>
              <p:cNvSpPr>
                <a:spLocks noChangeArrowheads="1"/>
              </p:cNvSpPr>
              <p:nvPr>
                <p:custDataLst>
                  <p:tags r:id="rId242"/>
                </p:custDataLst>
              </p:nvPr>
            </p:nvSpPr>
            <p:spPr bwMode="auto">
              <a:xfrm>
                <a:off x="3243" y="24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62" name="Rectangle 42"/>
              <p:cNvSpPr>
                <a:spLocks noChangeArrowheads="1"/>
              </p:cNvSpPr>
              <p:nvPr>
                <p:custDataLst>
                  <p:tags r:id="rId243"/>
                </p:custDataLst>
              </p:nvPr>
            </p:nvSpPr>
            <p:spPr bwMode="auto">
              <a:xfrm>
                <a:off x="3469" y="24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63" name="Rectangle 43"/>
              <p:cNvSpPr>
                <a:spLocks noChangeArrowheads="1"/>
              </p:cNvSpPr>
              <p:nvPr>
                <p:custDataLst>
                  <p:tags r:id="rId244"/>
                </p:custDataLst>
              </p:nvPr>
            </p:nvSpPr>
            <p:spPr bwMode="auto">
              <a:xfrm>
                <a:off x="2562" y="270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64" name="Rectangle 44"/>
              <p:cNvSpPr>
                <a:spLocks noChangeArrowheads="1"/>
              </p:cNvSpPr>
              <p:nvPr>
                <p:custDataLst>
                  <p:tags r:id="rId245"/>
                </p:custDataLst>
              </p:nvPr>
            </p:nvSpPr>
            <p:spPr bwMode="auto">
              <a:xfrm>
                <a:off x="2789" y="270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65" name="Rectangle 45"/>
              <p:cNvSpPr>
                <a:spLocks noChangeArrowheads="1"/>
              </p:cNvSpPr>
              <p:nvPr>
                <p:custDataLst>
                  <p:tags r:id="rId246"/>
                </p:custDataLst>
              </p:nvPr>
            </p:nvSpPr>
            <p:spPr bwMode="auto">
              <a:xfrm>
                <a:off x="3016" y="270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66" name="Rectangle 46"/>
              <p:cNvSpPr>
                <a:spLocks noChangeArrowheads="1"/>
              </p:cNvSpPr>
              <p:nvPr>
                <p:custDataLst>
                  <p:tags r:id="rId247"/>
                </p:custDataLst>
              </p:nvPr>
            </p:nvSpPr>
            <p:spPr bwMode="auto">
              <a:xfrm>
                <a:off x="3243" y="270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67" name="Rectangle 47"/>
              <p:cNvSpPr>
                <a:spLocks noChangeArrowheads="1"/>
              </p:cNvSpPr>
              <p:nvPr>
                <p:custDataLst>
                  <p:tags r:id="rId248"/>
                </p:custDataLst>
              </p:nvPr>
            </p:nvSpPr>
            <p:spPr bwMode="auto">
              <a:xfrm>
                <a:off x="3469" y="270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68" name="Rectangle 48"/>
              <p:cNvSpPr>
                <a:spLocks noChangeArrowheads="1"/>
              </p:cNvSpPr>
              <p:nvPr>
                <p:custDataLst>
                  <p:tags r:id="rId249"/>
                </p:custDataLst>
              </p:nvPr>
            </p:nvSpPr>
            <p:spPr bwMode="auto">
              <a:xfrm>
                <a:off x="2562" y="29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69" name="Rectangle 49"/>
              <p:cNvSpPr>
                <a:spLocks noChangeArrowheads="1"/>
              </p:cNvSpPr>
              <p:nvPr>
                <p:custDataLst>
                  <p:tags r:id="rId250"/>
                </p:custDataLst>
              </p:nvPr>
            </p:nvSpPr>
            <p:spPr bwMode="auto">
              <a:xfrm>
                <a:off x="2789" y="29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70" name="Rectangle 50"/>
              <p:cNvSpPr>
                <a:spLocks noChangeArrowheads="1"/>
              </p:cNvSpPr>
              <p:nvPr>
                <p:custDataLst>
                  <p:tags r:id="rId251"/>
                </p:custDataLst>
              </p:nvPr>
            </p:nvSpPr>
            <p:spPr bwMode="auto">
              <a:xfrm>
                <a:off x="3016" y="29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71" name="Rectangle 51"/>
              <p:cNvSpPr>
                <a:spLocks noChangeArrowheads="1"/>
              </p:cNvSpPr>
              <p:nvPr>
                <p:custDataLst>
                  <p:tags r:id="rId252"/>
                </p:custDataLst>
              </p:nvPr>
            </p:nvSpPr>
            <p:spPr bwMode="auto">
              <a:xfrm>
                <a:off x="3243" y="29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72" name="Rectangle 52"/>
              <p:cNvSpPr>
                <a:spLocks noChangeArrowheads="1"/>
              </p:cNvSpPr>
              <p:nvPr>
                <p:custDataLst>
                  <p:tags r:id="rId253"/>
                </p:custDataLst>
              </p:nvPr>
            </p:nvSpPr>
            <p:spPr bwMode="auto">
              <a:xfrm>
                <a:off x="3469" y="29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73" name="Rectangle 53"/>
              <p:cNvSpPr>
                <a:spLocks noChangeArrowheads="1"/>
              </p:cNvSpPr>
              <p:nvPr>
                <p:custDataLst>
                  <p:tags r:id="rId254"/>
                </p:custDataLst>
              </p:nvPr>
            </p:nvSpPr>
            <p:spPr bwMode="auto">
              <a:xfrm>
                <a:off x="2562" y="316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74" name="Rectangle 54"/>
              <p:cNvSpPr>
                <a:spLocks noChangeArrowheads="1"/>
              </p:cNvSpPr>
              <p:nvPr>
                <p:custDataLst>
                  <p:tags r:id="rId255"/>
                </p:custDataLst>
              </p:nvPr>
            </p:nvSpPr>
            <p:spPr bwMode="auto">
              <a:xfrm>
                <a:off x="2789" y="31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75" name="Rectangle 55"/>
              <p:cNvSpPr>
                <a:spLocks noChangeArrowheads="1"/>
              </p:cNvSpPr>
              <p:nvPr>
                <p:custDataLst>
                  <p:tags r:id="rId256"/>
                </p:custDataLst>
              </p:nvPr>
            </p:nvSpPr>
            <p:spPr bwMode="auto">
              <a:xfrm>
                <a:off x="3016" y="31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76" name="Rectangle 56"/>
              <p:cNvSpPr>
                <a:spLocks noChangeArrowheads="1"/>
              </p:cNvSpPr>
              <p:nvPr>
                <p:custDataLst>
                  <p:tags r:id="rId257"/>
                </p:custDataLst>
              </p:nvPr>
            </p:nvSpPr>
            <p:spPr bwMode="auto">
              <a:xfrm>
                <a:off x="3243" y="31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77" name="Rectangle 57"/>
              <p:cNvSpPr>
                <a:spLocks noChangeArrowheads="1"/>
              </p:cNvSpPr>
              <p:nvPr>
                <p:custDataLst>
                  <p:tags r:id="rId258"/>
                </p:custDataLst>
              </p:nvPr>
            </p:nvSpPr>
            <p:spPr bwMode="auto">
              <a:xfrm>
                <a:off x="3469" y="31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78" name="Rectangle 58"/>
              <p:cNvSpPr>
                <a:spLocks noChangeArrowheads="1"/>
              </p:cNvSpPr>
              <p:nvPr>
                <p:custDataLst>
                  <p:tags r:id="rId259"/>
                </p:custDataLst>
              </p:nvPr>
            </p:nvSpPr>
            <p:spPr bwMode="auto">
              <a:xfrm>
                <a:off x="3696" y="22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79" name="Rectangle 59"/>
              <p:cNvSpPr>
                <a:spLocks noChangeArrowheads="1"/>
              </p:cNvSpPr>
              <p:nvPr>
                <p:custDataLst>
                  <p:tags r:id="rId260"/>
                </p:custDataLst>
              </p:nvPr>
            </p:nvSpPr>
            <p:spPr bwMode="auto">
              <a:xfrm>
                <a:off x="3923" y="22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80" name="Rectangle 60"/>
              <p:cNvSpPr>
                <a:spLocks noChangeArrowheads="1"/>
              </p:cNvSpPr>
              <p:nvPr>
                <p:custDataLst>
                  <p:tags r:id="rId261"/>
                </p:custDataLst>
              </p:nvPr>
            </p:nvSpPr>
            <p:spPr bwMode="auto">
              <a:xfrm>
                <a:off x="4150" y="22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81" name="Rectangle 61"/>
              <p:cNvSpPr>
                <a:spLocks noChangeArrowheads="1"/>
              </p:cNvSpPr>
              <p:nvPr>
                <p:custDataLst>
                  <p:tags r:id="rId262"/>
                </p:custDataLst>
              </p:nvPr>
            </p:nvSpPr>
            <p:spPr bwMode="auto">
              <a:xfrm>
                <a:off x="4377" y="22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82" name="Rectangle 62"/>
              <p:cNvSpPr>
                <a:spLocks noChangeArrowheads="1"/>
              </p:cNvSpPr>
              <p:nvPr>
                <p:custDataLst>
                  <p:tags r:id="rId263"/>
                </p:custDataLst>
              </p:nvPr>
            </p:nvSpPr>
            <p:spPr bwMode="auto">
              <a:xfrm>
                <a:off x="4603" y="22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83" name="Rectangle 63"/>
              <p:cNvSpPr>
                <a:spLocks noChangeArrowheads="1"/>
              </p:cNvSpPr>
              <p:nvPr>
                <p:custDataLst>
                  <p:tags r:id="rId264"/>
                </p:custDataLst>
              </p:nvPr>
            </p:nvSpPr>
            <p:spPr bwMode="auto">
              <a:xfrm>
                <a:off x="3696" y="24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84" name="Rectangle 64"/>
              <p:cNvSpPr>
                <a:spLocks noChangeArrowheads="1"/>
              </p:cNvSpPr>
              <p:nvPr>
                <p:custDataLst>
                  <p:tags r:id="rId265"/>
                </p:custDataLst>
              </p:nvPr>
            </p:nvSpPr>
            <p:spPr bwMode="auto">
              <a:xfrm>
                <a:off x="3923" y="24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85" name="Rectangle 65"/>
              <p:cNvSpPr>
                <a:spLocks noChangeArrowheads="1"/>
              </p:cNvSpPr>
              <p:nvPr>
                <p:custDataLst>
                  <p:tags r:id="rId266"/>
                </p:custDataLst>
              </p:nvPr>
            </p:nvSpPr>
            <p:spPr bwMode="auto">
              <a:xfrm>
                <a:off x="4150" y="24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86" name="Rectangle 66"/>
              <p:cNvSpPr>
                <a:spLocks noChangeArrowheads="1"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4377" y="24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87" name="Rectangle 67"/>
              <p:cNvSpPr>
                <a:spLocks noChangeArrowheads="1"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4603" y="24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88" name="Rectangle 68"/>
              <p:cNvSpPr>
                <a:spLocks noChangeArrowheads="1"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3696" y="270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89" name="Rectangle 69"/>
              <p:cNvSpPr>
                <a:spLocks noChangeArrowheads="1"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3923" y="270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90" name="Rectangle 70"/>
              <p:cNvSpPr>
                <a:spLocks noChangeArrowheads="1"/>
              </p:cNvSpPr>
              <p:nvPr>
                <p:custDataLst>
                  <p:tags r:id="rId271"/>
                </p:custDataLst>
              </p:nvPr>
            </p:nvSpPr>
            <p:spPr bwMode="auto">
              <a:xfrm>
                <a:off x="4150" y="270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91" name="Rectangle 71"/>
              <p:cNvSpPr>
                <a:spLocks noChangeArrowheads="1"/>
              </p:cNvSpPr>
              <p:nvPr>
                <p:custDataLst>
                  <p:tags r:id="rId272"/>
                </p:custDataLst>
              </p:nvPr>
            </p:nvSpPr>
            <p:spPr bwMode="auto">
              <a:xfrm>
                <a:off x="4377" y="270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92" name="Rectangle 72"/>
              <p:cNvSpPr>
                <a:spLocks noChangeArrowheads="1"/>
              </p:cNvSpPr>
              <p:nvPr>
                <p:custDataLst>
                  <p:tags r:id="rId273"/>
                </p:custDataLst>
              </p:nvPr>
            </p:nvSpPr>
            <p:spPr bwMode="auto">
              <a:xfrm>
                <a:off x="4603" y="270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93" name="Rectangle 73"/>
              <p:cNvSpPr>
                <a:spLocks noChangeArrowheads="1"/>
              </p:cNvSpPr>
              <p:nvPr>
                <p:custDataLst>
                  <p:tags r:id="rId274"/>
                </p:custDataLst>
              </p:nvPr>
            </p:nvSpPr>
            <p:spPr bwMode="auto">
              <a:xfrm>
                <a:off x="3696" y="29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94" name="Rectangle 74"/>
              <p:cNvSpPr>
                <a:spLocks noChangeArrowheads="1"/>
              </p:cNvSpPr>
              <p:nvPr>
                <p:custDataLst>
                  <p:tags r:id="rId275"/>
                </p:custDataLst>
              </p:nvPr>
            </p:nvSpPr>
            <p:spPr bwMode="auto">
              <a:xfrm>
                <a:off x="3923" y="29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95" name="Rectangle 75"/>
              <p:cNvSpPr>
                <a:spLocks noChangeArrowheads="1"/>
              </p:cNvSpPr>
              <p:nvPr>
                <p:custDataLst>
                  <p:tags r:id="rId276"/>
                </p:custDataLst>
              </p:nvPr>
            </p:nvSpPr>
            <p:spPr bwMode="auto">
              <a:xfrm>
                <a:off x="4150" y="29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96" name="Rectangle 76"/>
              <p:cNvSpPr>
                <a:spLocks noChangeArrowheads="1"/>
              </p:cNvSpPr>
              <p:nvPr>
                <p:custDataLst>
                  <p:tags r:id="rId277"/>
                </p:custDataLst>
              </p:nvPr>
            </p:nvSpPr>
            <p:spPr bwMode="auto">
              <a:xfrm>
                <a:off x="4377" y="29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97" name="Rectangle 77"/>
              <p:cNvSpPr>
                <a:spLocks noChangeArrowheads="1"/>
              </p:cNvSpPr>
              <p:nvPr>
                <p:custDataLst>
                  <p:tags r:id="rId278"/>
                </p:custDataLst>
              </p:nvPr>
            </p:nvSpPr>
            <p:spPr bwMode="auto">
              <a:xfrm>
                <a:off x="4603" y="29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98" name="Rectangle 78"/>
              <p:cNvSpPr>
                <a:spLocks noChangeArrowheads="1"/>
              </p:cNvSpPr>
              <p:nvPr>
                <p:custDataLst>
                  <p:tags r:id="rId279"/>
                </p:custDataLst>
              </p:nvPr>
            </p:nvSpPr>
            <p:spPr bwMode="auto">
              <a:xfrm>
                <a:off x="3696" y="316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199" name="Rectangle 79"/>
              <p:cNvSpPr>
                <a:spLocks noChangeArrowheads="1"/>
              </p:cNvSpPr>
              <p:nvPr>
                <p:custDataLst>
                  <p:tags r:id="rId280"/>
                </p:custDataLst>
              </p:nvPr>
            </p:nvSpPr>
            <p:spPr bwMode="auto">
              <a:xfrm>
                <a:off x="3923" y="31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00" name="Rectangle 80"/>
              <p:cNvSpPr>
                <a:spLocks noChangeArrowheads="1"/>
              </p:cNvSpPr>
              <p:nvPr>
                <p:custDataLst>
                  <p:tags r:id="rId281"/>
                </p:custDataLst>
              </p:nvPr>
            </p:nvSpPr>
            <p:spPr bwMode="auto">
              <a:xfrm>
                <a:off x="4150" y="31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01" name="Rectangle 81"/>
              <p:cNvSpPr>
                <a:spLocks noChangeArrowheads="1"/>
              </p:cNvSpPr>
              <p:nvPr>
                <p:custDataLst>
                  <p:tags r:id="rId282"/>
                </p:custDataLst>
              </p:nvPr>
            </p:nvSpPr>
            <p:spPr bwMode="auto">
              <a:xfrm>
                <a:off x="4377" y="31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02" name="Rectangle 82"/>
              <p:cNvSpPr>
                <a:spLocks noChangeArrowheads="1"/>
              </p:cNvSpPr>
              <p:nvPr>
                <p:custDataLst>
                  <p:tags r:id="rId283"/>
                </p:custDataLst>
              </p:nvPr>
            </p:nvSpPr>
            <p:spPr bwMode="auto">
              <a:xfrm>
                <a:off x="4603" y="31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03" name="Rectangle 83"/>
              <p:cNvSpPr>
                <a:spLocks noChangeArrowheads="1"/>
              </p:cNvSpPr>
              <p:nvPr>
                <p:custDataLst>
                  <p:tags r:id="rId284"/>
                </p:custDataLst>
              </p:nvPr>
            </p:nvSpPr>
            <p:spPr bwMode="auto">
              <a:xfrm>
                <a:off x="3696" y="111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04" name="Rectangle 84"/>
              <p:cNvSpPr>
                <a:spLocks noChangeArrowheads="1"/>
              </p:cNvSpPr>
              <p:nvPr>
                <p:custDataLst>
                  <p:tags r:id="rId285"/>
                </p:custDataLst>
              </p:nvPr>
            </p:nvSpPr>
            <p:spPr bwMode="auto">
              <a:xfrm>
                <a:off x="3923" y="111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05" name="Rectangle 85"/>
              <p:cNvSpPr>
                <a:spLocks noChangeArrowheads="1"/>
              </p:cNvSpPr>
              <p:nvPr>
                <p:custDataLst>
                  <p:tags r:id="rId286"/>
                </p:custDataLst>
              </p:nvPr>
            </p:nvSpPr>
            <p:spPr bwMode="auto">
              <a:xfrm>
                <a:off x="4150" y="111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06" name="Rectangle 86"/>
              <p:cNvSpPr>
                <a:spLocks noChangeArrowheads="1"/>
              </p:cNvSpPr>
              <p:nvPr>
                <p:custDataLst>
                  <p:tags r:id="rId287"/>
                </p:custDataLst>
              </p:nvPr>
            </p:nvSpPr>
            <p:spPr bwMode="auto">
              <a:xfrm>
                <a:off x="4377" y="111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07" name="Rectangle 87"/>
              <p:cNvSpPr>
                <a:spLocks noChangeArrowheads="1"/>
              </p:cNvSpPr>
              <p:nvPr>
                <p:custDataLst>
                  <p:tags r:id="rId288"/>
                </p:custDataLst>
              </p:nvPr>
            </p:nvSpPr>
            <p:spPr bwMode="auto">
              <a:xfrm>
                <a:off x="4603" y="111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08" name="Rectangle 88"/>
              <p:cNvSpPr>
                <a:spLocks noChangeArrowheads="1"/>
              </p:cNvSpPr>
              <p:nvPr>
                <p:custDataLst>
                  <p:tags r:id="rId289"/>
                </p:custDataLst>
              </p:nvPr>
            </p:nvSpPr>
            <p:spPr bwMode="auto">
              <a:xfrm>
                <a:off x="3696" y="13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09" name="Rectangle 89"/>
              <p:cNvSpPr>
                <a:spLocks noChangeArrowheads="1"/>
              </p:cNvSpPr>
              <p:nvPr>
                <p:custDataLst>
                  <p:tags r:id="rId290"/>
                </p:custDataLst>
              </p:nvPr>
            </p:nvSpPr>
            <p:spPr bwMode="auto">
              <a:xfrm>
                <a:off x="3923" y="13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10" name="Rectangle 90"/>
              <p:cNvSpPr>
                <a:spLocks noChangeArrowheads="1"/>
              </p:cNvSpPr>
              <p:nvPr>
                <p:custDataLst>
                  <p:tags r:id="rId291"/>
                </p:custDataLst>
              </p:nvPr>
            </p:nvSpPr>
            <p:spPr bwMode="auto">
              <a:xfrm>
                <a:off x="4150" y="13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11" name="Rectangle 91"/>
              <p:cNvSpPr>
                <a:spLocks noChangeArrowheads="1"/>
              </p:cNvSpPr>
              <p:nvPr>
                <p:custDataLst>
                  <p:tags r:id="rId292"/>
                </p:custDataLst>
              </p:nvPr>
            </p:nvSpPr>
            <p:spPr bwMode="auto">
              <a:xfrm>
                <a:off x="4377" y="13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12" name="Rectangle 92"/>
              <p:cNvSpPr>
                <a:spLocks noChangeArrowheads="1"/>
              </p:cNvSpPr>
              <p:nvPr>
                <p:custDataLst>
                  <p:tags r:id="rId293"/>
                </p:custDataLst>
              </p:nvPr>
            </p:nvSpPr>
            <p:spPr bwMode="auto">
              <a:xfrm>
                <a:off x="4603" y="13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13" name="Rectangle 93"/>
              <p:cNvSpPr>
                <a:spLocks noChangeArrowheads="1"/>
              </p:cNvSpPr>
              <p:nvPr>
                <p:custDataLst>
                  <p:tags r:id="rId294"/>
                </p:custDataLst>
              </p:nvPr>
            </p:nvSpPr>
            <p:spPr bwMode="auto">
              <a:xfrm>
                <a:off x="3696" y="1571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14" name="Rectangle 94"/>
              <p:cNvSpPr>
                <a:spLocks noChangeArrowheads="1"/>
              </p:cNvSpPr>
              <p:nvPr>
                <p:custDataLst>
                  <p:tags r:id="rId295"/>
                </p:custDataLst>
              </p:nvPr>
            </p:nvSpPr>
            <p:spPr bwMode="auto">
              <a:xfrm>
                <a:off x="3923" y="1571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15" name="Rectangle 95"/>
              <p:cNvSpPr>
                <a:spLocks noChangeArrowheads="1"/>
              </p:cNvSpPr>
              <p:nvPr>
                <p:custDataLst>
                  <p:tags r:id="rId296"/>
                </p:custDataLst>
              </p:nvPr>
            </p:nvSpPr>
            <p:spPr bwMode="auto">
              <a:xfrm>
                <a:off x="4150" y="1571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16" name="Rectangle 96"/>
              <p:cNvSpPr>
                <a:spLocks noChangeArrowheads="1"/>
              </p:cNvSpPr>
              <p:nvPr>
                <p:custDataLst>
                  <p:tags r:id="rId297"/>
                </p:custDataLst>
              </p:nvPr>
            </p:nvSpPr>
            <p:spPr bwMode="auto">
              <a:xfrm>
                <a:off x="4377" y="1571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17" name="Rectangle 97"/>
              <p:cNvSpPr>
                <a:spLocks noChangeArrowheads="1"/>
              </p:cNvSpPr>
              <p:nvPr>
                <p:custDataLst>
                  <p:tags r:id="rId298"/>
                </p:custDataLst>
              </p:nvPr>
            </p:nvSpPr>
            <p:spPr bwMode="auto">
              <a:xfrm>
                <a:off x="4603" y="1571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18" name="Rectangle 98"/>
              <p:cNvSpPr>
                <a:spLocks noChangeArrowheads="1"/>
              </p:cNvSpPr>
              <p:nvPr>
                <p:custDataLst>
                  <p:tags r:id="rId299"/>
                </p:custDataLst>
              </p:nvPr>
            </p:nvSpPr>
            <p:spPr bwMode="auto">
              <a:xfrm>
                <a:off x="3696" y="17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19" name="Rectangle 99"/>
              <p:cNvSpPr>
                <a:spLocks noChangeArrowheads="1"/>
              </p:cNvSpPr>
              <p:nvPr>
                <p:custDataLst>
                  <p:tags r:id="rId300"/>
                </p:custDataLst>
              </p:nvPr>
            </p:nvSpPr>
            <p:spPr bwMode="auto">
              <a:xfrm>
                <a:off x="3923" y="17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20" name="Rectangle 100"/>
              <p:cNvSpPr>
                <a:spLocks noChangeArrowheads="1"/>
              </p:cNvSpPr>
              <p:nvPr>
                <p:custDataLst>
                  <p:tags r:id="rId301"/>
                </p:custDataLst>
              </p:nvPr>
            </p:nvSpPr>
            <p:spPr bwMode="auto">
              <a:xfrm>
                <a:off x="4150" y="17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21" name="Rectangle 101"/>
              <p:cNvSpPr>
                <a:spLocks noChangeArrowheads="1"/>
              </p:cNvSpPr>
              <p:nvPr>
                <p:custDataLst>
                  <p:tags r:id="rId302"/>
                </p:custDataLst>
              </p:nvPr>
            </p:nvSpPr>
            <p:spPr bwMode="auto">
              <a:xfrm>
                <a:off x="4377" y="17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22" name="Rectangle 102"/>
              <p:cNvSpPr>
                <a:spLocks noChangeArrowheads="1"/>
              </p:cNvSpPr>
              <p:nvPr>
                <p:custDataLst>
                  <p:tags r:id="rId303"/>
                </p:custDataLst>
              </p:nvPr>
            </p:nvSpPr>
            <p:spPr bwMode="auto">
              <a:xfrm>
                <a:off x="4603" y="17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23" name="Rectangle 103"/>
              <p:cNvSpPr>
                <a:spLocks noChangeArrowheads="1"/>
              </p:cNvSpPr>
              <p:nvPr>
                <p:custDataLst>
                  <p:tags r:id="rId304"/>
                </p:custDataLst>
              </p:nvPr>
            </p:nvSpPr>
            <p:spPr bwMode="auto">
              <a:xfrm>
                <a:off x="3696" y="202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24" name="Rectangle 104"/>
              <p:cNvSpPr>
                <a:spLocks noChangeArrowheads="1"/>
              </p:cNvSpPr>
              <p:nvPr>
                <p:custDataLst>
                  <p:tags r:id="rId305"/>
                </p:custDataLst>
              </p:nvPr>
            </p:nvSpPr>
            <p:spPr bwMode="auto">
              <a:xfrm>
                <a:off x="3923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25" name="Rectangle 105"/>
              <p:cNvSpPr>
                <a:spLocks noChangeArrowheads="1"/>
              </p:cNvSpPr>
              <p:nvPr>
                <p:custDataLst>
                  <p:tags r:id="rId306"/>
                </p:custDataLst>
              </p:nvPr>
            </p:nvSpPr>
            <p:spPr bwMode="auto">
              <a:xfrm>
                <a:off x="4150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26" name="Rectangle 106"/>
              <p:cNvSpPr>
                <a:spLocks noChangeArrowheads="1"/>
              </p:cNvSpPr>
              <p:nvPr>
                <p:custDataLst>
                  <p:tags r:id="rId307"/>
                </p:custDataLst>
              </p:nvPr>
            </p:nvSpPr>
            <p:spPr bwMode="auto">
              <a:xfrm>
                <a:off x="4377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27" name="Rectangle 107"/>
              <p:cNvSpPr>
                <a:spLocks noChangeArrowheads="1"/>
              </p:cNvSpPr>
              <p:nvPr>
                <p:custDataLst>
                  <p:tags r:id="rId308"/>
                </p:custDataLst>
              </p:nvPr>
            </p:nvSpPr>
            <p:spPr bwMode="auto">
              <a:xfrm>
                <a:off x="4603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28" name="Rectangle 108"/>
              <p:cNvSpPr>
                <a:spLocks noChangeArrowheads="1"/>
              </p:cNvSpPr>
              <p:nvPr>
                <p:custDataLst>
                  <p:tags r:id="rId309"/>
                </p:custDataLst>
              </p:nvPr>
            </p:nvSpPr>
            <p:spPr bwMode="auto">
              <a:xfrm>
                <a:off x="3696" y="33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29" name="Rectangle 109"/>
              <p:cNvSpPr>
                <a:spLocks noChangeArrowheads="1"/>
              </p:cNvSpPr>
              <p:nvPr>
                <p:custDataLst>
                  <p:tags r:id="rId310"/>
                </p:custDataLst>
              </p:nvPr>
            </p:nvSpPr>
            <p:spPr bwMode="auto">
              <a:xfrm>
                <a:off x="3923" y="33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30" name="Rectangle 110"/>
              <p:cNvSpPr>
                <a:spLocks noChangeArrowheads="1"/>
              </p:cNvSpPr>
              <p:nvPr>
                <p:custDataLst>
                  <p:tags r:id="rId311"/>
                </p:custDataLst>
              </p:nvPr>
            </p:nvSpPr>
            <p:spPr bwMode="auto">
              <a:xfrm>
                <a:off x="4150" y="33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31" name="Rectangle 111"/>
              <p:cNvSpPr>
                <a:spLocks noChangeArrowheads="1"/>
              </p:cNvSpPr>
              <p:nvPr>
                <p:custDataLst>
                  <p:tags r:id="rId312"/>
                </p:custDataLst>
              </p:nvPr>
            </p:nvSpPr>
            <p:spPr bwMode="auto">
              <a:xfrm>
                <a:off x="4377" y="33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32" name="Rectangle 112"/>
              <p:cNvSpPr>
                <a:spLocks noChangeArrowheads="1"/>
              </p:cNvSpPr>
              <p:nvPr>
                <p:custDataLst>
                  <p:tags r:id="rId313"/>
                </p:custDataLst>
              </p:nvPr>
            </p:nvSpPr>
            <p:spPr bwMode="auto">
              <a:xfrm>
                <a:off x="4603" y="33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33" name="Rectangle 113"/>
              <p:cNvSpPr>
                <a:spLocks noChangeArrowheads="1"/>
              </p:cNvSpPr>
              <p:nvPr>
                <p:custDataLst>
                  <p:tags r:id="rId314"/>
                </p:custDataLst>
              </p:nvPr>
            </p:nvSpPr>
            <p:spPr bwMode="auto">
              <a:xfrm>
                <a:off x="3696" y="36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34" name="Rectangle 114"/>
              <p:cNvSpPr>
                <a:spLocks noChangeArrowheads="1"/>
              </p:cNvSpPr>
              <p:nvPr>
                <p:custDataLst>
                  <p:tags r:id="rId315"/>
                </p:custDataLst>
              </p:nvPr>
            </p:nvSpPr>
            <p:spPr bwMode="auto">
              <a:xfrm>
                <a:off x="3923" y="36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35" name="Rectangle 115"/>
              <p:cNvSpPr>
                <a:spLocks noChangeArrowheads="1"/>
              </p:cNvSpPr>
              <p:nvPr>
                <p:custDataLst>
                  <p:tags r:id="rId316"/>
                </p:custDataLst>
              </p:nvPr>
            </p:nvSpPr>
            <p:spPr bwMode="auto">
              <a:xfrm>
                <a:off x="4150" y="36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36" name="Rectangle 116"/>
              <p:cNvSpPr>
                <a:spLocks noChangeArrowheads="1"/>
              </p:cNvSpPr>
              <p:nvPr>
                <p:custDataLst>
                  <p:tags r:id="rId317"/>
                </p:custDataLst>
              </p:nvPr>
            </p:nvSpPr>
            <p:spPr bwMode="auto">
              <a:xfrm>
                <a:off x="4377" y="36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37" name="Rectangle 117"/>
              <p:cNvSpPr>
                <a:spLocks noChangeArrowheads="1"/>
              </p:cNvSpPr>
              <p:nvPr>
                <p:custDataLst>
                  <p:tags r:id="rId318"/>
                </p:custDataLst>
              </p:nvPr>
            </p:nvSpPr>
            <p:spPr bwMode="auto">
              <a:xfrm>
                <a:off x="4603" y="36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38" name="Rectangle 118"/>
              <p:cNvSpPr>
                <a:spLocks noChangeArrowheads="1"/>
              </p:cNvSpPr>
              <p:nvPr>
                <p:custDataLst>
                  <p:tags r:id="rId319"/>
                </p:custDataLst>
              </p:nvPr>
            </p:nvSpPr>
            <p:spPr bwMode="auto">
              <a:xfrm>
                <a:off x="3696" y="383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39" name="Rectangle 119"/>
              <p:cNvSpPr>
                <a:spLocks noChangeArrowheads="1"/>
              </p:cNvSpPr>
              <p:nvPr>
                <p:custDataLst>
                  <p:tags r:id="rId320"/>
                </p:custDataLst>
              </p:nvPr>
            </p:nvSpPr>
            <p:spPr bwMode="auto">
              <a:xfrm>
                <a:off x="3923" y="383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40" name="Rectangle 120"/>
              <p:cNvSpPr>
                <a:spLocks noChangeArrowheads="1"/>
              </p:cNvSpPr>
              <p:nvPr>
                <p:custDataLst>
                  <p:tags r:id="rId321"/>
                </p:custDataLst>
              </p:nvPr>
            </p:nvSpPr>
            <p:spPr bwMode="auto">
              <a:xfrm>
                <a:off x="4150" y="383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41" name="Rectangle 121"/>
              <p:cNvSpPr>
                <a:spLocks noChangeArrowheads="1"/>
              </p:cNvSpPr>
              <p:nvPr>
                <p:custDataLst>
                  <p:tags r:id="rId322"/>
                </p:custDataLst>
              </p:nvPr>
            </p:nvSpPr>
            <p:spPr bwMode="auto">
              <a:xfrm>
                <a:off x="4377" y="383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42" name="Rectangle 122"/>
              <p:cNvSpPr>
                <a:spLocks noChangeArrowheads="1"/>
              </p:cNvSpPr>
              <p:nvPr>
                <p:custDataLst>
                  <p:tags r:id="rId323"/>
                </p:custDataLst>
              </p:nvPr>
            </p:nvSpPr>
            <p:spPr bwMode="auto">
              <a:xfrm>
                <a:off x="4603" y="383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43" name="Rectangle 123"/>
              <p:cNvSpPr>
                <a:spLocks noChangeArrowheads="1"/>
              </p:cNvSpPr>
              <p:nvPr>
                <p:custDataLst>
                  <p:tags r:id="rId324"/>
                </p:custDataLst>
              </p:nvPr>
            </p:nvSpPr>
            <p:spPr bwMode="auto">
              <a:xfrm>
                <a:off x="4830" y="33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44" name="Rectangle 124"/>
              <p:cNvSpPr>
                <a:spLocks noChangeArrowheads="1"/>
              </p:cNvSpPr>
              <p:nvPr>
                <p:custDataLst>
                  <p:tags r:id="rId325"/>
                </p:custDataLst>
              </p:nvPr>
            </p:nvSpPr>
            <p:spPr bwMode="auto">
              <a:xfrm>
                <a:off x="5057" y="33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45" name="Rectangle 125"/>
              <p:cNvSpPr>
                <a:spLocks noChangeArrowheads="1"/>
              </p:cNvSpPr>
              <p:nvPr>
                <p:custDataLst>
                  <p:tags r:id="rId326"/>
                </p:custDataLst>
              </p:nvPr>
            </p:nvSpPr>
            <p:spPr bwMode="auto">
              <a:xfrm>
                <a:off x="5284" y="33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46" name="Rectangle 126"/>
              <p:cNvSpPr>
                <a:spLocks noChangeArrowheads="1"/>
              </p:cNvSpPr>
              <p:nvPr>
                <p:custDataLst>
                  <p:tags r:id="rId327"/>
                </p:custDataLst>
              </p:nvPr>
            </p:nvSpPr>
            <p:spPr bwMode="auto">
              <a:xfrm>
                <a:off x="4830" y="36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47" name="Rectangle 127"/>
              <p:cNvSpPr>
                <a:spLocks noChangeArrowheads="1"/>
              </p:cNvSpPr>
              <p:nvPr>
                <p:custDataLst>
                  <p:tags r:id="rId328"/>
                </p:custDataLst>
              </p:nvPr>
            </p:nvSpPr>
            <p:spPr bwMode="auto">
              <a:xfrm>
                <a:off x="5057" y="36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48" name="Rectangle 128"/>
              <p:cNvSpPr>
                <a:spLocks noChangeArrowheads="1"/>
              </p:cNvSpPr>
              <p:nvPr>
                <p:custDataLst>
                  <p:tags r:id="rId329"/>
                </p:custDataLst>
              </p:nvPr>
            </p:nvSpPr>
            <p:spPr bwMode="auto">
              <a:xfrm>
                <a:off x="5284" y="36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49" name="Rectangle 129"/>
              <p:cNvSpPr>
                <a:spLocks noChangeArrowheads="1"/>
              </p:cNvSpPr>
              <p:nvPr>
                <p:custDataLst>
                  <p:tags r:id="rId330"/>
                </p:custDataLst>
              </p:nvPr>
            </p:nvSpPr>
            <p:spPr bwMode="auto">
              <a:xfrm>
                <a:off x="4830" y="383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50" name="Rectangle 130"/>
              <p:cNvSpPr>
                <a:spLocks noChangeArrowheads="1"/>
              </p:cNvSpPr>
              <p:nvPr>
                <p:custDataLst>
                  <p:tags r:id="rId331"/>
                </p:custDataLst>
              </p:nvPr>
            </p:nvSpPr>
            <p:spPr bwMode="auto">
              <a:xfrm>
                <a:off x="5057" y="383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51" name="Rectangle 131"/>
              <p:cNvSpPr>
                <a:spLocks noChangeArrowheads="1"/>
              </p:cNvSpPr>
              <p:nvPr>
                <p:custDataLst>
                  <p:tags r:id="rId332"/>
                </p:custDataLst>
              </p:nvPr>
            </p:nvSpPr>
            <p:spPr bwMode="auto">
              <a:xfrm>
                <a:off x="5284" y="383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52" name="Rectangle 132"/>
              <p:cNvSpPr>
                <a:spLocks noChangeArrowheads="1"/>
              </p:cNvSpPr>
              <p:nvPr>
                <p:custDataLst>
                  <p:tags r:id="rId333"/>
                </p:custDataLst>
              </p:nvPr>
            </p:nvSpPr>
            <p:spPr bwMode="auto">
              <a:xfrm>
                <a:off x="4830" y="22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53" name="Rectangle 133"/>
              <p:cNvSpPr>
                <a:spLocks noChangeArrowheads="1"/>
              </p:cNvSpPr>
              <p:nvPr>
                <p:custDataLst>
                  <p:tags r:id="rId334"/>
                </p:custDataLst>
              </p:nvPr>
            </p:nvSpPr>
            <p:spPr bwMode="auto">
              <a:xfrm>
                <a:off x="5057" y="22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54" name="Rectangle 134"/>
              <p:cNvSpPr>
                <a:spLocks noChangeArrowheads="1"/>
              </p:cNvSpPr>
              <p:nvPr>
                <p:custDataLst>
                  <p:tags r:id="rId335"/>
                </p:custDataLst>
              </p:nvPr>
            </p:nvSpPr>
            <p:spPr bwMode="auto">
              <a:xfrm>
                <a:off x="5284" y="22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55" name="Rectangle 135"/>
              <p:cNvSpPr>
                <a:spLocks noChangeArrowheads="1"/>
              </p:cNvSpPr>
              <p:nvPr>
                <p:custDataLst>
                  <p:tags r:id="rId336"/>
                </p:custDataLst>
              </p:nvPr>
            </p:nvSpPr>
            <p:spPr bwMode="auto">
              <a:xfrm>
                <a:off x="4830" y="24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56" name="Rectangle 136"/>
              <p:cNvSpPr>
                <a:spLocks noChangeArrowheads="1"/>
              </p:cNvSpPr>
              <p:nvPr>
                <p:custDataLst>
                  <p:tags r:id="rId337"/>
                </p:custDataLst>
              </p:nvPr>
            </p:nvSpPr>
            <p:spPr bwMode="auto">
              <a:xfrm>
                <a:off x="5057" y="24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57" name="Rectangle 137"/>
              <p:cNvSpPr>
                <a:spLocks noChangeArrowheads="1"/>
              </p:cNvSpPr>
              <p:nvPr>
                <p:custDataLst>
                  <p:tags r:id="rId338"/>
                </p:custDataLst>
              </p:nvPr>
            </p:nvSpPr>
            <p:spPr bwMode="auto">
              <a:xfrm>
                <a:off x="5284" y="24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58" name="Rectangle 138"/>
              <p:cNvSpPr>
                <a:spLocks noChangeArrowheads="1"/>
              </p:cNvSpPr>
              <p:nvPr>
                <p:custDataLst>
                  <p:tags r:id="rId339"/>
                </p:custDataLst>
              </p:nvPr>
            </p:nvSpPr>
            <p:spPr bwMode="auto">
              <a:xfrm>
                <a:off x="4830" y="270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59" name="Rectangle 139"/>
              <p:cNvSpPr>
                <a:spLocks noChangeArrowheads="1"/>
              </p:cNvSpPr>
              <p:nvPr>
                <p:custDataLst>
                  <p:tags r:id="rId340"/>
                </p:custDataLst>
              </p:nvPr>
            </p:nvSpPr>
            <p:spPr bwMode="auto">
              <a:xfrm>
                <a:off x="5057" y="270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60" name="Rectangle 140"/>
              <p:cNvSpPr>
                <a:spLocks noChangeArrowheads="1"/>
              </p:cNvSpPr>
              <p:nvPr>
                <p:custDataLst>
                  <p:tags r:id="rId341"/>
                </p:custDataLst>
              </p:nvPr>
            </p:nvSpPr>
            <p:spPr bwMode="auto">
              <a:xfrm>
                <a:off x="5284" y="270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61" name="Rectangle 141"/>
              <p:cNvSpPr>
                <a:spLocks noChangeArrowheads="1"/>
              </p:cNvSpPr>
              <p:nvPr>
                <p:custDataLst>
                  <p:tags r:id="rId342"/>
                </p:custDataLst>
              </p:nvPr>
            </p:nvSpPr>
            <p:spPr bwMode="auto">
              <a:xfrm>
                <a:off x="4830" y="29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62" name="Rectangle 142"/>
              <p:cNvSpPr>
                <a:spLocks noChangeArrowheads="1"/>
              </p:cNvSpPr>
              <p:nvPr>
                <p:custDataLst>
                  <p:tags r:id="rId343"/>
                </p:custDataLst>
              </p:nvPr>
            </p:nvSpPr>
            <p:spPr bwMode="auto">
              <a:xfrm>
                <a:off x="5057" y="29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63" name="Rectangle 143"/>
              <p:cNvSpPr>
                <a:spLocks noChangeArrowheads="1"/>
              </p:cNvSpPr>
              <p:nvPr>
                <p:custDataLst>
                  <p:tags r:id="rId344"/>
                </p:custDataLst>
              </p:nvPr>
            </p:nvSpPr>
            <p:spPr bwMode="auto">
              <a:xfrm>
                <a:off x="5284" y="29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64" name="Rectangle 144"/>
              <p:cNvSpPr>
                <a:spLocks noChangeArrowheads="1"/>
              </p:cNvSpPr>
              <p:nvPr>
                <p:custDataLst>
                  <p:tags r:id="rId345"/>
                </p:custDataLst>
              </p:nvPr>
            </p:nvSpPr>
            <p:spPr bwMode="auto">
              <a:xfrm>
                <a:off x="4830" y="316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65" name="Rectangle 145"/>
              <p:cNvSpPr>
                <a:spLocks noChangeArrowheads="1"/>
              </p:cNvSpPr>
              <p:nvPr>
                <p:custDataLst>
                  <p:tags r:id="rId346"/>
                </p:custDataLst>
              </p:nvPr>
            </p:nvSpPr>
            <p:spPr bwMode="auto">
              <a:xfrm>
                <a:off x="5057" y="31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66" name="Rectangle 146"/>
              <p:cNvSpPr>
                <a:spLocks noChangeArrowheads="1"/>
              </p:cNvSpPr>
              <p:nvPr>
                <p:custDataLst>
                  <p:tags r:id="rId347"/>
                </p:custDataLst>
              </p:nvPr>
            </p:nvSpPr>
            <p:spPr bwMode="auto">
              <a:xfrm>
                <a:off x="5284" y="31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67" name="Rectangle 147"/>
              <p:cNvSpPr>
                <a:spLocks noChangeArrowheads="1"/>
              </p:cNvSpPr>
              <p:nvPr>
                <p:custDataLst>
                  <p:tags r:id="rId348"/>
                </p:custDataLst>
              </p:nvPr>
            </p:nvSpPr>
            <p:spPr bwMode="auto">
              <a:xfrm>
                <a:off x="4830" y="111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68" name="Rectangle 148"/>
              <p:cNvSpPr>
                <a:spLocks noChangeArrowheads="1"/>
              </p:cNvSpPr>
              <p:nvPr>
                <p:custDataLst>
                  <p:tags r:id="rId349"/>
                </p:custDataLst>
              </p:nvPr>
            </p:nvSpPr>
            <p:spPr bwMode="auto">
              <a:xfrm>
                <a:off x="5057" y="111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69" name="Rectangle 149"/>
              <p:cNvSpPr>
                <a:spLocks noChangeArrowheads="1"/>
              </p:cNvSpPr>
              <p:nvPr>
                <p:custDataLst>
                  <p:tags r:id="rId350"/>
                </p:custDataLst>
              </p:nvPr>
            </p:nvSpPr>
            <p:spPr bwMode="auto">
              <a:xfrm>
                <a:off x="5284" y="111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70" name="Rectangle 150"/>
              <p:cNvSpPr>
                <a:spLocks noChangeArrowheads="1"/>
              </p:cNvSpPr>
              <p:nvPr>
                <p:custDataLst>
                  <p:tags r:id="rId351"/>
                </p:custDataLst>
              </p:nvPr>
            </p:nvSpPr>
            <p:spPr bwMode="auto">
              <a:xfrm>
                <a:off x="4830" y="13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71" name="Rectangle 151"/>
              <p:cNvSpPr>
                <a:spLocks noChangeArrowheads="1"/>
              </p:cNvSpPr>
              <p:nvPr>
                <p:custDataLst>
                  <p:tags r:id="rId352"/>
                </p:custDataLst>
              </p:nvPr>
            </p:nvSpPr>
            <p:spPr bwMode="auto">
              <a:xfrm>
                <a:off x="5057" y="13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72" name="Rectangle 152"/>
              <p:cNvSpPr>
                <a:spLocks noChangeArrowheads="1"/>
              </p:cNvSpPr>
              <p:nvPr>
                <p:custDataLst>
                  <p:tags r:id="rId353"/>
                </p:custDataLst>
              </p:nvPr>
            </p:nvSpPr>
            <p:spPr bwMode="auto">
              <a:xfrm>
                <a:off x="5284" y="13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73" name="Rectangle 153"/>
              <p:cNvSpPr>
                <a:spLocks noChangeArrowheads="1"/>
              </p:cNvSpPr>
              <p:nvPr>
                <p:custDataLst>
                  <p:tags r:id="rId354"/>
                </p:custDataLst>
              </p:nvPr>
            </p:nvSpPr>
            <p:spPr bwMode="auto">
              <a:xfrm>
                <a:off x="4830" y="1571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74" name="Rectangle 154"/>
              <p:cNvSpPr>
                <a:spLocks noChangeArrowheads="1"/>
              </p:cNvSpPr>
              <p:nvPr>
                <p:custDataLst>
                  <p:tags r:id="rId355"/>
                </p:custDataLst>
              </p:nvPr>
            </p:nvSpPr>
            <p:spPr bwMode="auto">
              <a:xfrm>
                <a:off x="5057" y="1571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75" name="Rectangle 155"/>
              <p:cNvSpPr>
                <a:spLocks noChangeArrowheads="1"/>
              </p:cNvSpPr>
              <p:nvPr>
                <p:custDataLst>
                  <p:tags r:id="rId356"/>
                </p:custDataLst>
              </p:nvPr>
            </p:nvSpPr>
            <p:spPr bwMode="auto">
              <a:xfrm>
                <a:off x="5284" y="1571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76" name="Rectangle 156"/>
              <p:cNvSpPr>
                <a:spLocks noChangeArrowheads="1"/>
              </p:cNvSpPr>
              <p:nvPr>
                <p:custDataLst>
                  <p:tags r:id="rId357"/>
                </p:custDataLst>
              </p:nvPr>
            </p:nvSpPr>
            <p:spPr bwMode="auto">
              <a:xfrm>
                <a:off x="4830" y="17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77" name="Rectangle 157"/>
              <p:cNvSpPr>
                <a:spLocks noChangeArrowheads="1"/>
              </p:cNvSpPr>
              <p:nvPr>
                <p:custDataLst>
                  <p:tags r:id="rId358"/>
                </p:custDataLst>
              </p:nvPr>
            </p:nvSpPr>
            <p:spPr bwMode="auto">
              <a:xfrm>
                <a:off x="5057" y="17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78" name="Rectangle 158"/>
              <p:cNvSpPr>
                <a:spLocks noChangeArrowheads="1"/>
              </p:cNvSpPr>
              <p:nvPr>
                <p:custDataLst>
                  <p:tags r:id="rId359"/>
                </p:custDataLst>
              </p:nvPr>
            </p:nvSpPr>
            <p:spPr bwMode="auto">
              <a:xfrm>
                <a:off x="5284" y="17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79" name="Rectangle 159"/>
              <p:cNvSpPr>
                <a:spLocks noChangeArrowheads="1"/>
              </p:cNvSpPr>
              <p:nvPr>
                <p:custDataLst>
                  <p:tags r:id="rId360"/>
                </p:custDataLst>
              </p:nvPr>
            </p:nvSpPr>
            <p:spPr bwMode="auto">
              <a:xfrm>
                <a:off x="4830" y="202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80" name="Rectangle 160"/>
              <p:cNvSpPr>
                <a:spLocks noChangeArrowheads="1"/>
              </p:cNvSpPr>
              <p:nvPr>
                <p:custDataLst>
                  <p:tags r:id="rId361"/>
                </p:custDataLst>
              </p:nvPr>
            </p:nvSpPr>
            <p:spPr bwMode="auto">
              <a:xfrm>
                <a:off x="5057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81" name="Rectangle 161"/>
              <p:cNvSpPr>
                <a:spLocks noChangeArrowheads="1"/>
              </p:cNvSpPr>
              <p:nvPr>
                <p:custDataLst>
                  <p:tags r:id="rId362"/>
                </p:custDataLst>
              </p:nvPr>
            </p:nvSpPr>
            <p:spPr bwMode="auto">
              <a:xfrm>
                <a:off x="5284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82" name="Rectangle 162"/>
              <p:cNvSpPr>
                <a:spLocks noChangeArrowheads="1"/>
              </p:cNvSpPr>
              <p:nvPr>
                <p:custDataLst>
                  <p:tags r:id="rId363"/>
                </p:custDataLst>
              </p:nvPr>
            </p:nvSpPr>
            <p:spPr bwMode="auto">
              <a:xfrm>
                <a:off x="2562" y="33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83" name="Rectangle 163"/>
              <p:cNvSpPr>
                <a:spLocks noChangeArrowheads="1"/>
              </p:cNvSpPr>
              <p:nvPr>
                <p:custDataLst>
                  <p:tags r:id="rId364"/>
                </p:custDataLst>
              </p:nvPr>
            </p:nvSpPr>
            <p:spPr bwMode="auto">
              <a:xfrm>
                <a:off x="2789" y="33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84" name="Rectangle 164"/>
              <p:cNvSpPr>
                <a:spLocks noChangeArrowheads="1"/>
              </p:cNvSpPr>
              <p:nvPr>
                <p:custDataLst>
                  <p:tags r:id="rId365"/>
                </p:custDataLst>
              </p:nvPr>
            </p:nvSpPr>
            <p:spPr bwMode="auto">
              <a:xfrm>
                <a:off x="3016" y="33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85" name="Rectangle 165"/>
              <p:cNvSpPr>
                <a:spLocks noChangeArrowheads="1"/>
              </p:cNvSpPr>
              <p:nvPr>
                <p:custDataLst>
                  <p:tags r:id="rId366"/>
                </p:custDataLst>
              </p:nvPr>
            </p:nvSpPr>
            <p:spPr bwMode="auto">
              <a:xfrm>
                <a:off x="3243" y="33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86" name="Rectangle 166"/>
              <p:cNvSpPr>
                <a:spLocks noChangeArrowheads="1"/>
              </p:cNvSpPr>
              <p:nvPr>
                <p:custDataLst>
                  <p:tags r:id="rId367"/>
                </p:custDataLst>
              </p:nvPr>
            </p:nvSpPr>
            <p:spPr bwMode="auto">
              <a:xfrm>
                <a:off x="3469" y="33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87" name="Rectangle 167"/>
              <p:cNvSpPr>
                <a:spLocks noChangeArrowheads="1"/>
              </p:cNvSpPr>
              <p:nvPr>
                <p:custDataLst>
                  <p:tags r:id="rId368"/>
                </p:custDataLst>
              </p:nvPr>
            </p:nvSpPr>
            <p:spPr bwMode="auto">
              <a:xfrm>
                <a:off x="2562" y="36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88" name="Rectangle 168"/>
              <p:cNvSpPr>
                <a:spLocks noChangeArrowheads="1"/>
              </p:cNvSpPr>
              <p:nvPr>
                <p:custDataLst>
                  <p:tags r:id="rId369"/>
                </p:custDataLst>
              </p:nvPr>
            </p:nvSpPr>
            <p:spPr bwMode="auto">
              <a:xfrm>
                <a:off x="2789" y="36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89" name="Rectangle 169"/>
              <p:cNvSpPr>
                <a:spLocks noChangeArrowheads="1"/>
              </p:cNvSpPr>
              <p:nvPr>
                <p:custDataLst>
                  <p:tags r:id="rId370"/>
                </p:custDataLst>
              </p:nvPr>
            </p:nvSpPr>
            <p:spPr bwMode="auto">
              <a:xfrm>
                <a:off x="3016" y="36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90" name="Rectangle 170"/>
              <p:cNvSpPr>
                <a:spLocks noChangeArrowheads="1"/>
              </p:cNvSpPr>
              <p:nvPr>
                <p:custDataLst>
                  <p:tags r:id="rId371"/>
                </p:custDataLst>
              </p:nvPr>
            </p:nvSpPr>
            <p:spPr bwMode="auto">
              <a:xfrm>
                <a:off x="3243" y="36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91" name="Rectangle 171"/>
              <p:cNvSpPr>
                <a:spLocks noChangeArrowheads="1"/>
              </p:cNvSpPr>
              <p:nvPr>
                <p:custDataLst>
                  <p:tags r:id="rId372"/>
                </p:custDataLst>
              </p:nvPr>
            </p:nvSpPr>
            <p:spPr bwMode="auto">
              <a:xfrm>
                <a:off x="3469" y="36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92" name="Rectangle 172"/>
              <p:cNvSpPr>
                <a:spLocks noChangeArrowheads="1"/>
              </p:cNvSpPr>
              <p:nvPr>
                <p:custDataLst>
                  <p:tags r:id="rId373"/>
                </p:custDataLst>
              </p:nvPr>
            </p:nvSpPr>
            <p:spPr bwMode="auto">
              <a:xfrm>
                <a:off x="2562" y="383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93" name="Rectangle 173"/>
              <p:cNvSpPr>
                <a:spLocks noChangeArrowheads="1"/>
              </p:cNvSpPr>
              <p:nvPr>
                <p:custDataLst>
                  <p:tags r:id="rId374"/>
                </p:custDataLst>
              </p:nvPr>
            </p:nvSpPr>
            <p:spPr bwMode="auto">
              <a:xfrm>
                <a:off x="2789" y="383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94" name="Rectangle 174"/>
              <p:cNvSpPr>
                <a:spLocks noChangeArrowheads="1"/>
              </p:cNvSpPr>
              <p:nvPr>
                <p:custDataLst>
                  <p:tags r:id="rId375"/>
                </p:custDataLst>
              </p:nvPr>
            </p:nvSpPr>
            <p:spPr bwMode="auto">
              <a:xfrm>
                <a:off x="3016" y="383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95" name="Rectangle 175"/>
              <p:cNvSpPr>
                <a:spLocks noChangeArrowheads="1"/>
              </p:cNvSpPr>
              <p:nvPr>
                <p:custDataLst>
                  <p:tags r:id="rId376"/>
                </p:custDataLst>
              </p:nvPr>
            </p:nvSpPr>
            <p:spPr bwMode="auto">
              <a:xfrm>
                <a:off x="3243" y="383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96" name="Rectangle 176"/>
              <p:cNvSpPr>
                <a:spLocks noChangeArrowheads="1"/>
              </p:cNvSpPr>
              <p:nvPr>
                <p:custDataLst>
                  <p:tags r:id="rId377"/>
                </p:custDataLst>
              </p:nvPr>
            </p:nvSpPr>
            <p:spPr bwMode="auto">
              <a:xfrm>
                <a:off x="3469" y="383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97" name="Oval 177"/>
              <p:cNvSpPr>
                <a:spLocks noChangeArrowheads="1"/>
              </p:cNvSpPr>
              <p:nvPr>
                <p:custDataLst>
                  <p:tags r:id="rId378"/>
                </p:custDataLst>
              </p:nvPr>
            </p:nvSpPr>
            <p:spPr bwMode="auto">
              <a:xfrm>
                <a:off x="2607" y="1163"/>
                <a:ext cx="136" cy="1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98" name="Oval 178"/>
              <p:cNvSpPr>
                <a:spLocks noChangeArrowheads="1"/>
              </p:cNvSpPr>
              <p:nvPr>
                <p:custDataLst>
                  <p:tags r:id="rId379"/>
                </p:custDataLst>
              </p:nvPr>
            </p:nvSpPr>
            <p:spPr bwMode="auto">
              <a:xfrm>
                <a:off x="4195" y="1389"/>
                <a:ext cx="136" cy="137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299" name="Oval 179"/>
              <p:cNvSpPr>
                <a:spLocks noChangeArrowheads="1"/>
              </p:cNvSpPr>
              <p:nvPr>
                <p:custDataLst>
                  <p:tags r:id="rId380"/>
                </p:custDataLst>
              </p:nvPr>
            </p:nvSpPr>
            <p:spPr bwMode="auto">
              <a:xfrm>
                <a:off x="2834" y="1616"/>
                <a:ext cx="136" cy="137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300" name="Oval 180"/>
              <p:cNvSpPr>
                <a:spLocks noChangeArrowheads="1"/>
              </p:cNvSpPr>
              <p:nvPr>
                <p:custDataLst>
                  <p:tags r:id="rId381"/>
                </p:custDataLst>
              </p:nvPr>
            </p:nvSpPr>
            <p:spPr bwMode="auto">
              <a:xfrm>
                <a:off x="4421" y="1843"/>
                <a:ext cx="136" cy="13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301" name="Oval 181"/>
              <p:cNvSpPr>
                <a:spLocks noChangeArrowheads="1"/>
              </p:cNvSpPr>
              <p:nvPr>
                <p:custDataLst>
                  <p:tags r:id="rId382"/>
                </p:custDataLst>
              </p:nvPr>
            </p:nvSpPr>
            <p:spPr bwMode="auto">
              <a:xfrm>
                <a:off x="3061" y="2070"/>
                <a:ext cx="136" cy="13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302" name="Oval 182"/>
              <p:cNvSpPr>
                <a:spLocks noChangeArrowheads="1"/>
              </p:cNvSpPr>
              <p:nvPr>
                <p:custDataLst>
                  <p:tags r:id="rId383"/>
                </p:custDataLst>
              </p:nvPr>
            </p:nvSpPr>
            <p:spPr bwMode="auto">
              <a:xfrm>
                <a:off x="4648" y="2297"/>
                <a:ext cx="136" cy="13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303" name="Oval 183"/>
              <p:cNvSpPr>
                <a:spLocks noChangeArrowheads="1"/>
              </p:cNvSpPr>
              <p:nvPr>
                <p:custDataLst>
                  <p:tags r:id="rId384"/>
                </p:custDataLst>
              </p:nvPr>
            </p:nvSpPr>
            <p:spPr bwMode="auto">
              <a:xfrm>
                <a:off x="3287" y="2524"/>
                <a:ext cx="136" cy="137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304" name="Oval 184"/>
              <p:cNvSpPr>
                <a:spLocks noChangeArrowheads="1"/>
              </p:cNvSpPr>
              <p:nvPr>
                <p:custDataLst>
                  <p:tags r:id="rId385"/>
                </p:custDataLst>
              </p:nvPr>
            </p:nvSpPr>
            <p:spPr bwMode="auto">
              <a:xfrm>
                <a:off x="4875" y="2751"/>
                <a:ext cx="136" cy="137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305" name="Oval 185"/>
              <p:cNvSpPr>
                <a:spLocks noChangeArrowheads="1"/>
              </p:cNvSpPr>
              <p:nvPr>
                <p:custDataLst>
                  <p:tags r:id="rId386"/>
                </p:custDataLst>
              </p:nvPr>
            </p:nvSpPr>
            <p:spPr bwMode="auto">
              <a:xfrm>
                <a:off x="3514" y="2977"/>
                <a:ext cx="136" cy="137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306" name="Oval 186"/>
              <p:cNvSpPr>
                <a:spLocks noChangeArrowheads="1"/>
              </p:cNvSpPr>
              <p:nvPr>
                <p:custDataLst>
                  <p:tags r:id="rId387"/>
                </p:custDataLst>
              </p:nvPr>
            </p:nvSpPr>
            <p:spPr bwMode="auto">
              <a:xfrm>
                <a:off x="5102" y="3204"/>
                <a:ext cx="136" cy="137"/>
              </a:xfrm>
              <a:prstGeom prst="ellipse">
                <a:avLst/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307" name="Oval 187"/>
              <p:cNvSpPr>
                <a:spLocks noChangeArrowheads="1"/>
              </p:cNvSpPr>
              <p:nvPr>
                <p:custDataLst>
                  <p:tags r:id="rId388"/>
                </p:custDataLst>
              </p:nvPr>
            </p:nvSpPr>
            <p:spPr bwMode="auto">
              <a:xfrm>
                <a:off x="3741" y="3431"/>
                <a:ext cx="136" cy="13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308" name="Oval 188"/>
              <p:cNvSpPr>
                <a:spLocks noChangeArrowheads="1"/>
              </p:cNvSpPr>
              <p:nvPr>
                <p:custDataLst>
                  <p:tags r:id="rId389"/>
                </p:custDataLst>
              </p:nvPr>
            </p:nvSpPr>
            <p:spPr bwMode="auto">
              <a:xfrm>
                <a:off x="5329" y="3658"/>
                <a:ext cx="136" cy="137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1309" name="Oval 189"/>
              <p:cNvSpPr>
                <a:spLocks noChangeArrowheads="1"/>
              </p:cNvSpPr>
              <p:nvPr>
                <p:custDataLst>
                  <p:tags r:id="rId390"/>
                </p:custDataLst>
              </p:nvPr>
            </p:nvSpPr>
            <p:spPr bwMode="auto">
              <a:xfrm>
                <a:off x="3968" y="3885"/>
                <a:ext cx="136" cy="137"/>
              </a:xfrm>
              <a:prstGeom prst="ellipse">
                <a:avLst/>
              </a:prstGeom>
              <a:solidFill>
                <a:srgbClr val="A0209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6" name="TextBox 5"/>
            <p:cNvSpPr txBox="1"/>
            <p:nvPr>
              <p:custDataLst>
                <p:tags r:id="rId208"/>
              </p:custDataLst>
            </p:nvPr>
          </p:nvSpPr>
          <p:spPr>
            <a:xfrm>
              <a:off x="4644505" y="1481211"/>
              <a:ext cx="576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0, 0</a:t>
              </a:r>
              <a:endParaRPr lang="en-AU" dirty="0"/>
            </a:p>
          </p:txBody>
        </p:sp>
      </p:grpSp>
      <p:grpSp>
        <p:nvGrpSpPr>
          <p:cNvPr id="10" name="Group 9"/>
          <p:cNvGrpSpPr/>
          <p:nvPr>
            <p:custDataLst>
              <p:tags r:id="rId7"/>
            </p:custDataLst>
          </p:nvPr>
        </p:nvGrpSpPr>
        <p:grpSpPr>
          <a:xfrm>
            <a:off x="206190" y="1802396"/>
            <a:ext cx="4450337" cy="4077250"/>
            <a:chOff x="206190" y="1802396"/>
            <a:chExt cx="4450337" cy="4077250"/>
          </a:xfrm>
        </p:grpSpPr>
        <p:grpSp>
          <p:nvGrpSpPr>
            <p:cNvPr id="5" name="Group 4"/>
            <p:cNvGrpSpPr/>
            <p:nvPr/>
          </p:nvGrpSpPr>
          <p:grpSpPr>
            <a:xfrm>
              <a:off x="747624" y="1802396"/>
              <a:ext cx="3908903" cy="4077250"/>
              <a:chOff x="747625" y="1802396"/>
              <a:chExt cx="3752938" cy="4077250"/>
            </a:xfrm>
            <a:solidFill>
              <a:schemeClr val="tx2">
                <a:lumMod val="20000"/>
                <a:lumOff val="80000"/>
              </a:schemeClr>
            </a:solidFill>
          </p:grpSpPr>
          <p:grpSp>
            <p:nvGrpSpPr>
              <p:cNvPr id="374" name="Group 193"/>
              <p:cNvGrpSpPr>
                <a:grpSpLocks/>
              </p:cNvGrpSpPr>
              <p:nvPr>
                <p:custDataLst>
                  <p:tags r:id="rId11"/>
                </p:custDataLst>
              </p:nvPr>
            </p:nvGrpSpPr>
            <p:grpSpPr bwMode="auto">
              <a:xfrm>
                <a:off x="747625" y="1802396"/>
                <a:ext cx="3752938" cy="3876853"/>
                <a:chOff x="2562" y="1118"/>
                <a:chExt cx="2949" cy="2947"/>
              </a:xfrm>
              <a:grpFill/>
            </p:grpSpPr>
            <p:sp>
              <p:nvSpPr>
                <p:cNvPr id="375" name="Rectangle 8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562" y="111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76" name="Rectangle 9"/>
                <p:cNvSpPr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789" y="111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77" name="Rectangle 10"/>
                <p:cNvSpPr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3016" y="111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78" name="Rectangle 11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3243" y="111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79" name="Rectangle 12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3469" y="111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80" name="Rectangle 13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562" y="134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81" name="Rectangle 14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789" y="134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82" name="Rectangle 15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016" y="134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83" name="Rectangle 16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243" y="134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84" name="Rectangle 17"/>
                <p:cNvSpPr>
                  <a:spLocks noChangeArrowheads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469" y="134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85" name="Rectangle 18"/>
                <p:cNvSpPr>
                  <a:spLocks noChangeArrowheads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2562" y="1571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86" name="Rectangle 19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789" y="1571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87" name="Rectangle 20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3016" y="1571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88" name="Rectangle 21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3243" y="1571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89" name="Rectangle 22"/>
                <p:cNvSpPr>
                  <a:spLocks noChangeArrowheads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3469" y="1571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90" name="Rectangle 23"/>
                <p:cNvSpPr>
                  <a:spLocks noChangeArrowheads="1"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2562" y="179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91" name="Rectangle 24"/>
                <p:cNvSpPr>
                  <a:spLocks noChangeArrowheads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2789" y="179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92" name="Rectangle 25"/>
                <p:cNvSpPr>
                  <a:spLocks noChangeArrowheads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3016" y="179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93" name="Rectangle 26"/>
                <p:cNvSpPr>
                  <a:spLocks noChangeArrowheads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3243" y="179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94" name="Rectangle 27"/>
                <p:cNvSpPr>
                  <a:spLocks noChangeArrowheads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3469" y="179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95" name="Rectangle 28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2562" y="2026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96" name="Rectangle 29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2789" y="202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97" name="Rectangle 30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3016" y="202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98" name="Rectangle 31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3243" y="202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399" name="Rectangle 32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3469" y="202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00" name="Rectangle 33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2562" y="225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01" name="Rectangle 34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2789" y="225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02" name="Rectangle 35"/>
                <p:cNvSpPr>
                  <a:spLocks noChangeArrowheads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3016" y="225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03" name="Rectangle 36"/>
                <p:cNvSpPr>
                  <a:spLocks noChangeArrowheads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3243" y="225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04" name="Rectangle 37"/>
                <p:cNvSpPr>
                  <a:spLocks noChangeArrowheads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3469" y="225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05" name="Rectangle 38"/>
                <p:cNvSpPr>
                  <a:spLocks noChangeArrowheads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2562" y="247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06" name="Rectangle 39"/>
                <p:cNvSpPr>
                  <a:spLocks noChangeArrowheads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2789" y="247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07" name="Rectangle 40"/>
                <p:cNvSpPr>
                  <a:spLocks noChangeArrowheads="1"/>
                </p:cNvSpPr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3016" y="247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08" name="Rectangle 41"/>
                <p:cNvSpPr>
                  <a:spLocks noChangeArrowheads="1"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3243" y="247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09" name="Rectangle 42"/>
                <p:cNvSpPr>
                  <a:spLocks noChangeArrowheads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3469" y="247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10" name="Rectangle 43"/>
                <p:cNvSpPr>
                  <a:spLocks noChangeArrowheads="1"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2562" y="270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11" name="Rectangle 44"/>
                <p:cNvSpPr>
                  <a:spLocks noChangeArrowheads="1"/>
                </p:cNvSpPr>
                <p:nvPr>
                  <p:custDataLst>
                    <p:tags r:id="rId74"/>
                  </p:custDataLst>
                </p:nvPr>
              </p:nvSpPr>
              <p:spPr bwMode="auto">
                <a:xfrm>
                  <a:off x="2789" y="270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12" name="Rectangle 45"/>
                <p:cNvSpPr>
                  <a:spLocks noChangeArrowheads="1"/>
                </p:cNvSpPr>
                <p:nvPr>
                  <p:custDataLst>
                    <p:tags r:id="rId75"/>
                  </p:custDataLst>
                </p:nvPr>
              </p:nvSpPr>
              <p:spPr bwMode="auto">
                <a:xfrm>
                  <a:off x="3016" y="270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13" name="Rectangle 46"/>
                <p:cNvSpPr>
                  <a:spLocks noChangeArrowheads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>
                  <a:off x="3243" y="270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14" name="Rectangle 47"/>
                <p:cNvSpPr>
                  <a:spLocks noChangeArrowheads="1"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>
                  <a:off x="3469" y="270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15" name="Rectangle 48"/>
                <p:cNvSpPr>
                  <a:spLocks noChangeArrowheads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>
                  <a:off x="2562" y="293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16" name="Rectangle 49"/>
                <p:cNvSpPr>
                  <a:spLocks noChangeArrowheads="1"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>
                  <a:off x="2789" y="293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17" name="Rectangle 50"/>
                <p:cNvSpPr>
                  <a:spLocks noChangeArrowheads="1"/>
                </p:cNvSpPr>
                <p:nvPr>
                  <p:custDataLst>
                    <p:tags r:id="rId80"/>
                  </p:custDataLst>
                </p:nvPr>
              </p:nvSpPr>
              <p:spPr bwMode="auto">
                <a:xfrm>
                  <a:off x="3016" y="293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18" name="Rectangle 51"/>
                <p:cNvSpPr>
                  <a:spLocks noChangeArrowheads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>
                  <a:off x="3243" y="293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19" name="Rectangle 52"/>
                <p:cNvSpPr>
                  <a:spLocks noChangeArrowheads="1"/>
                </p:cNvSpPr>
                <p:nvPr>
                  <p:custDataLst>
                    <p:tags r:id="rId82"/>
                  </p:custDataLst>
                </p:nvPr>
              </p:nvSpPr>
              <p:spPr bwMode="auto">
                <a:xfrm>
                  <a:off x="3469" y="293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20" name="Rectangle 53"/>
                <p:cNvSpPr>
                  <a:spLocks noChangeArrowheads="1"/>
                </p:cNvSpPr>
                <p:nvPr>
                  <p:custDataLst>
                    <p:tags r:id="rId83"/>
                  </p:custDataLst>
                </p:nvPr>
              </p:nvSpPr>
              <p:spPr bwMode="auto">
                <a:xfrm>
                  <a:off x="2562" y="3160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21" name="Rectangle 54"/>
                <p:cNvSpPr>
                  <a:spLocks noChangeArrowheads="1"/>
                </p:cNvSpPr>
                <p:nvPr>
                  <p:custDataLst>
                    <p:tags r:id="rId84"/>
                  </p:custDataLst>
                </p:nvPr>
              </p:nvSpPr>
              <p:spPr bwMode="auto">
                <a:xfrm>
                  <a:off x="2789" y="315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22" name="Rectangle 55"/>
                <p:cNvSpPr>
                  <a:spLocks noChangeArrowheads="1"/>
                </p:cNvSpPr>
                <p:nvPr>
                  <p:custDataLst>
                    <p:tags r:id="rId85"/>
                  </p:custDataLst>
                </p:nvPr>
              </p:nvSpPr>
              <p:spPr bwMode="auto">
                <a:xfrm>
                  <a:off x="3016" y="315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23" name="Rectangle 56"/>
                <p:cNvSpPr>
                  <a:spLocks noChangeArrowheads="1"/>
                </p:cNvSpPr>
                <p:nvPr>
                  <p:custDataLst>
                    <p:tags r:id="rId86"/>
                  </p:custDataLst>
                </p:nvPr>
              </p:nvSpPr>
              <p:spPr bwMode="auto">
                <a:xfrm>
                  <a:off x="3243" y="315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24" name="Rectangle 57"/>
                <p:cNvSpPr>
                  <a:spLocks noChangeArrowheads="1"/>
                </p:cNvSpPr>
                <p:nvPr>
                  <p:custDataLst>
                    <p:tags r:id="rId87"/>
                  </p:custDataLst>
                </p:nvPr>
              </p:nvSpPr>
              <p:spPr bwMode="auto">
                <a:xfrm>
                  <a:off x="3469" y="315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25" name="Rectangle 58"/>
                <p:cNvSpPr>
                  <a:spLocks noChangeArrowheads="1"/>
                </p:cNvSpPr>
                <p:nvPr>
                  <p:custDataLst>
                    <p:tags r:id="rId88"/>
                  </p:custDataLst>
                </p:nvPr>
              </p:nvSpPr>
              <p:spPr bwMode="auto">
                <a:xfrm>
                  <a:off x="3696" y="225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26" name="Rectangle 59"/>
                <p:cNvSpPr>
                  <a:spLocks noChangeArrowheads="1"/>
                </p:cNvSpPr>
                <p:nvPr>
                  <p:custDataLst>
                    <p:tags r:id="rId89"/>
                  </p:custDataLst>
                </p:nvPr>
              </p:nvSpPr>
              <p:spPr bwMode="auto">
                <a:xfrm>
                  <a:off x="3923" y="225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27" name="Rectangle 60"/>
                <p:cNvSpPr>
                  <a:spLocks noChangeArrowheads="1"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>
                  <a:off x="4150" y="225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28" name="Rectangle 61"/>
                <p:cNvSpPr>
                  <a:spLocks noChangeArrowheads="1"/>
                </p:cNvSpPr>
                <p:nvPr>
                  <p:custDataLst>
                    <p:tags r:id="rId91"/>
                  </p:custDataLst>
                </p:nvPr>
              </p:nvSpPr>
              <p:spPr bwMode="auto">
                <a:xfrm>
                  <a:off x="4377" y="225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29" name="Rectangle 62"/>
                <p:cNvSpPr>
                  <a:spLocks noChangeArrowheads="1"/>
                </p:cNvSpPr>
                <p:nvPr>
                  <p:custDataLst>
                    <p:tags r:id="rId92"/>
                  </p:custDataLst>
                </p:nvPr>
              </p:nvSpPr>
              <p:spPr bwMode="auto">
                <a:xfrm>
                  <a:off x="4603" y="225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30" name="Rectangle 63"/>
                <p:cNvSpPr>
                  <a:spLocks noChangeArrowheads="1"/>
                </p:cNvSpPr>
                <p:nvPr>
                  <p:custDataLst>
                    <p:tags r:id="rId93"/>
                  </p:custDataLst>
                </p:nvPr>
              </p:nvSpPr>
              <p:spPr bwMode="auto">
                <a:xfrm>
                  <a:off x="3696" y="247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31" name="Rectangle 64"/>
                <p:cNvSpPr>
                  <a:spLocks noChangeArrowheads="1"/>
                </p:cNvSpPr>
                <p:nvPr>
                  <p:custDataLst>
                    <p:tags r:id="rId94"/>
                  </p:custDataLst>
                </p:nvPr>
              </p:nvSpPr>
              <p:spPr bwMode="auto">
                <a:xfrm>
                  <a:off x="3923" y="247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32" name="Rectangle 65"/>
                <p:cNvSpPr>
                  <a:spLocks noChangeArrowheads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>
                  <a:off x="4150" y="247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33" name="Rectangle 66"/>
                <p:cNvSpPr>
                  <a:spLocks noChangeArrowheads="1"/>
                </p:cNvSpPr>
                <p:nvPr>
                  <p:custDataLst>
                    <p:tags r:id="rId96"/>
                  </p:custDataLst>
                </p:nvPr>
              </p:nvSpPr>
              <p:spPr bwMode="auto">
                <a:xfrm>
                  <a:off x="4377" y="247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34" name="Rectangle 67"/>
                <p:cNvSpPr>
                  <a:spLocks noChangeArrowheads="1"/>
                </p:cNvSpPr>
                <p:nvPr>
                  <p:custDataLst>
                    <p:tags r:id="rId97"/>
                  </p:custDataLst>
                </p:nvPr>
              </p:nvSpPr>
              <p:spPr bwMode="auto">
                <a:xfrm>
                  <a:off x="4603" y="247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35" name="Rectangle 68"/>
                <p:cNvSpPr>
                  <a:spLocks noChangeArrowheads="1"/>
                </p:cNvSpPr>
                <p:nvPr>
                  <p:custDataLst>
                    <p:tags r:id="rId98"/>
                  </p:custDataLst>
                </p:nvPr>
              </p:nvSpPr>
              <p:spPr bwMode="auto">
                <a:xfrm>
                  <a:off x="3696" y="270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36" name="Rectangle 69"/>
                <p:cNvSpPr>
                  <a:spLocks noChangeArrowheads="1"/>
                </p:cNvSpPr>
                <p:nvPr>
                  <p:custDataLst>
                    <p:tags r:id="rId99"/>
                  </p:custDataLst>
                </p:nvPr>
              </p:nvSpPr>
              <p:spPr bwMode="auto">
                <a:xfrm>
                  <a:off x="3923" y="270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37" name="Rectangle 70"/>
                <p:cNvSpPr>
                  <a:spLocks noChangeArrowheads="1"/>
                </p:cNvSpPr>
                <p:nvPr>
                  <p:custDataLst>
                    <p:tags r:id="rId100"/>
                  </p:custDataLst>
                </p:nvPr>
              </p:nvSpPr>
              <p:spPr bwMode="auto">
                <a:xfrm>
                  <a:off x="4150" y="270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38" name="Rectangle 71"/>
                <p:cNvSpPr>
                  <a:spLocks noChangeArrowheads="1"/>
                </p:cNvSpPr>
                <p:nvPr>
                  <p:custDataLst>
                    <p:tags r:id="rId101"/>
                  </p:custDataLst>
                </p:nvPr>
              </p:nvSpPr>
              <p:spPr bwMode="auto">
                <a:xfrm>
                  <a:off x="4377" y="270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39" name="Rectangle 72"/>
                <p:cNvSpPr>
                  <a:spLocks noChangeArrowheads="1"/>
                </p:cNvSpPr>
                <p:nvPr>
                  <p:custDataLst>
                    <p:tags r:id="rId102"/>
                  </p:custDataLst>
                </p:nvPr>
              </p:nvSpPr>
              <p:spPr bwMode="auto">
                <a:xfrm>
                  <a:off x="4603" y="270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40" name="Rectangle 73"/>
                <p:cNvSpPr>
                  <a:spLocks noChangeArrowheads="1"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>
                  <a:off x="3696" y="293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41" name="Rectangle 74"/>
                <p:cNvSpPr>
                  <a:spLocks noChangeArrowheads="1"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>
                  <a:off x="3923" y="293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42" name="Rectangle 75"/>
                <p:cNvSpPr>
                  <a:spLocks noChangeArrowheads="1"/>
                </p:cNvSpPr>
                <p:nvPr>
                  <p:custDataLst>
                    <p:tags r:id="rId105"/>
                  </p:custDataLst>
                </p:nvPr>
              </p:nvSpPr>
              <p:spPr bwMode="auto">
                <a:xfrm>
                  <a:off x="4150" y="293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43" name="Rectangle 76"/>
                <p:cNvSpPr>
                  <a:spLocks noChangeArrowheads="1"/>
                </p:cNvSpPr>
                <p:nvPr>
                  <p:custDataLst>
                    <p:tags r:id="rId106"/>
                  </p:custDataLst>
                </p:nvPr>
              </p:nvSpPr>
              <p:spPr bwMode="auto">
                <a:xfrm>
                  <a:off x="4377" y="293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44" name="Rectangle 77"/>
                <p:cNvSpPr>
                  <a:spLocks noChangeArrowheads="1"/>
                </p:cNvSpPr>
                <p:nvPr>
                  <p:custDataLst>
                    <p:tags r:id="rId107"/>
                  </p:custDataLst>
                </p:nvPr>
              </p:nvSpPr>
              <p:spPr bwMode="auto">
                <a:xfrm>
                  <a:off x="4603" y="293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45" name="Rectangle 78"/>
                <p:cNvSpPr>
                  <a:spLocks noChangeArrowheads="1"/>
                </p:cNvSpPr>
                <p:nvPr>
                  <p:custDataLst>
                    <p:tags r:id="rId108"/>
                  </p:custDataLst>
                </p:nvPr>
              </p:nvSpPr>
              <p:spPr bwMode="auto">
                <a:xfrm>
                  <a:off x="3696" y="3160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46" name="Rectangle 79"/>
                <p:cNvSpPr>
                  <a:spLocks noChangeArrowheads="1"/>
                </p:cNvSpPr>
                <p:nvPr>
                  <p:custDataLst>
                    <p:tags r:id="rId109"/>
                  </p:custDataLst>
                </p:nvPr>
              </p:nvSpPr>
              <p:spPr bwMode="auto">
                <a:xfrm>
                  <a:off x="3923" y="315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47" name="Rectangle 80"/>
                <p:cNvSpPr>
                  <a:spLocks noChangeArrowheads="1"/>
                </p:cNvSpPr>
                <p:nvPr>
                  <p:custDataLst>
                    <p:tags r:id="rId110"/>
                  </p:custDataLst>
                </p:nvPr>
              </p:nvSpPr>
              <p:spPr bwMode="auto">
                <a:xfrm>
                  <a:off x="4150" y="315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48" name="Rectangle 81"/>
                <p:cNvSpPr>
                  <a:spLocks noChangeArrowheads="1"/>
                </p:cNvSpPr>
                <p:nvPr>
                  <p:custDataLst>
                    <p:tags r:id="rId111"/>
                  </p:custDataLst>
                </p:nvPr>
              </p:nvSpPr>
              <p:spPr bwMode="auto">
                <a:xfrm>
                  <a:off x="4377" y="315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49" name="Rectangle 82"/>
                <p:cNvSpPr>
                  <a:spLocks noChangeArrowheads="1"/>
                </p:cNvSpPr>
                <p:nvPr>
                  <p:custDataLst>
                    <p:tags r:id="rId112"/>
                  </p:custDataLst>
                </p:nvPr>
              </p:nvSpPr>
              <p:spPr bwMode="auto">
                <a:xfrm>
                  <a:off x="4603" y="315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50" name="Rectangle 83"/>
                <p:cNvSpPr>
                  <a:spLocks noChangeArrowheads="1"/>
                </p:cNvSpPr>
                <p:nvPr>
                  <p:custDataLst>
                    <p:tags r:id="rId113"/>
                  </p:custDataLst>
                </p:nvPr>
              </p:nvSpPr>
              <p:spPr bwMode="auto">
                <a:xfrm>
                  <a:off x="3696" y="111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51" name="Rectangle 84"/>
                <p:cNvSpPr>
                  <a:spLocks noChangeArrowheads="1"/>
                </p:cNvSpPr>
                <p:nvPr>
                  <p:custDataLst>
                    <p:tags r:id="rId114"/>
                  </p:custDataLst>
                </p:nvPr>
              </p:nvSpPr>
              <p:spPr bwMode="auto">
                <a:xfrm>
                  <a:off x="3923" y="111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52" name="Rectangle 85"/>
                <p:cNvSpPr>
                  <a:spLocks noChangeArrowheads="1"/>
                </p:cNvSpPr>
                <p:nvPr>
                  <p:custDataLst>
                    <p:tags r:id="rId115"/>
                  </p:custDataLst>
                </p:nvPr>
              </p:nvSpPr>
              <p:spPr bwMode="auto">
                <a:xfrm>
                  <a:off x="4150" y="111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53" name="Rectangle 86"/>
                <p:cNvSpPr>
                  <a:spLocks noChangeArrowheads="1"/>
                </p:cNvSpPr>
                <p:nvPr>
                  <p:custDataLst>
                    <p:tags r:id="rId116"/>
                  </p:custDataLst>
                </p:nvPr>
              </p:nvSpPr>
              <p:spPr bwMode="auto">
                <a:xfrm>
                  <a:off x="4377" y="111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54" name="Rectangle 87"/>
                <p:cNvSpPr>
                  <a:spLocks noChangeArrowheads="1"/>
                </p:cNvSpPr>
                <p:nvPr>
                  <p:custDataLst>
                    <p:tags r:id="rId117"/>
                  </p:custDataLst>
                </p:nvPr>
              </p:nvSpPr>
              <p:spPr bwMode="auto">
                <a:xfrm>
                  <a:off x="4603" y="111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55" name="Rectangle 88"/>
                <p:cNvSpPr>
                  <a:spLocks noChangeArrowheads="1"/>
                </p:cNvSpPr>
                <p:nvPr>
                  <p:custDataLst>
                    <p:tags r:id="rId118"/>
                  </p:custDataLst>
                </p:nvPr>
              </p:nvSpPr>
              <p:spPr bwMode="auto">
                <a:xfrm>
                  <a:off x="3696" y="134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56" name="Rectangle 89"/>
                <p:cNvSpPr>
                  <a:spLocks noChangeArrowheads="1"/>
                </p:cNvSpPr>
                <p:nvPr>
                  <p:custDataLst>
                    <p:tags r:id="rId119"/>
                  </p:custDataLst>
                </p:nvPr>
              </p:nvSpPr>
              <p:spPr bwMode="auto">
                <a:xfrm>
                  <a:off x="3923" y="134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57" name="Rectangle 90"/>
                <p:cNvSpPr>
                  <a:spLocks noChangeArrowheads="1"/>
                </p:cNvSpPr>
                <p:nvPr>
                  <p:custDataLst>
                    <p:tags r:id="rId120"/>
                  </p:custDataLst>
                </p:nvPr>
              </p:nvSpPr>
              <p:spPr bwMode="auto">
                <a:xfrm>
                  <a:off x="4150" y="134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58" name="Rectangle 91"/>
                <p:cNvSpPr>
                  <a:spLocks noChangeArrowheads="1"/>
                </p:cNvSpPr>
                <p:nvPr>
                  <p:custDataLst>
                    <p:tags r:id="rId121"/>
                  </p:custDataLst>
                </p:nvPr>
              </p:nvSpPr>
              <p:spPr bwMode="auto">
                <a:xfrm>
                  <a:off x="4377" y="134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59" name="Rectangle 92"/>
                <p:cNvSpPr>
                  <a:spLocks noChangeArrowheads="1"/>
                </p:cNvSpPr>
                <p:nvPr>
                  <p:custDataLst>
                    <p:tags r:id="rId122"/>
                  </p:custDataLst>
                </p:nvPr>
              </p:nvSpPr>
              <p:spPr bwMode="auto">
                <a:xfrm>
                  <a:off x="4603" y="134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0" name="Rectangle 93"/>
                <p:cNvSpPr>
                  <a:spLocks noChangeArrowheads="1"/>
                </p:cNvSpPr>
                <p:nvPr>
                  <p:custDataLst>
                    <p:tags r:id="rId123"/>
                  </p:custDataLst>
                </p:nvPr>
              </p:nvSpPr>
              <p:spPr bwMode="auto">
                <a:xfrm>
                  <a:off x="3696" y="1571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1" name="Rectangle 94"/>
                <p:cNvSpPr>
                  <a:spLocks noChangeArrowheads="1"/>
                </p:cNvSpPr>
                <p:nvPr>
                  <p:custDataLst>
                    <p:tags r:id="rId124"/>
                  </p:custDataLst>
                </p:nvPr>
              </p:nvSpPr>
              <p:spPr bwMode="auto">
                <a:xfrm>
                  <a:off x="3923" y="1571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2" name="Rectangle 95"/>
                <p:cNvSpPr>
                  <a:spLocks noChangeArrowheads="1"/>
                </p:cNvSpPr>
                <p:nvPr>
                  <p:custDataLst>
                    <p:tags r:id="rId125"/>
                  </p:custDataLst>
                </p:nvPr>
              </p:nvSpPr>
              <p:spPr bwMode="auto">
                <a:xfrm>
                  <a:off x="4150" y="1571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3" name="Rectangle 96"/>
                <p:cNvSpPr>
                  <a:spLocks noChangeArrowheads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>
                  <a:off x="4377" y="1571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4" name="Rectangle 97"/>
                <p:cNvSpPr>
                  <a:spLocks noChangeArrowheads="1"/>
                </p:cNvSpPr>
                <p:nvPr>
                  <p:custDataLst>
                    <p:tags r:id="rId127"/>
                  </p:custDataLst>
                </p:nvPr>
              </p:nvSpPr>
              <p:spPr bwMode="auto">
                <a:xfrm>
                  <a:off x="4603" y="1571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5" name="Rectangle 98"/>
                <p:cNvSpPr>
                  <a:spLocks noChangeArrowheads="1"/>
                </p:cNvSpPr>
                <p:nvPr>
                  <p:custDataLst>
                    <p:tags r:id="rId128"/>
                  </p:custDataLst>
                </p:nvPr>
              </p:nvSpPr>
              <p:spPr bwMode="auto">
                <a:xfrm>
                  <a:off x="3696" y="179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6" name="Rectangle 99"/>
                <p:cNvSpPr>
                  <a:spLocks noChangeArrowheads="1"/>
                </p:cNvSpPr>
                <p:nvPr>
                  <p:custDataLst>
                    <p:tags r:id="rId129"/>
                  </p:custDataLst>
                </p:nvPr>
              </p:nvSpPr>
              <p:spPr bwMode="auto">
                <a:xfrm>
                  <a:off x="3923" y="179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7" name="Rectangle 100"/>
                <p:cNvSpPr>
                  <a:spLocks noChangeArrowheads="1"/>
                </p:cNvSpPr>
                <p:nvPr>
                  <p:custDataLst>
                    <p:tags r:id="rId130"/>
                  </p:custDataLst>
                </p:nvPr>
              </p:nvSpPr>
              <p:spPr bwMode="auto">
                <a:xfrm>
                  <a:off x="4150" y="179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8" name="Rectangle 101"/>
                <p:cNvSpPr>
                  <a:spLocks noChangeArrowheads="1"/>
                </p:cNvSpPr>
                <p:nvPr>
                  <p:custDataLst>
                    <p:tags r:id="rId131"/>
                  </p:custDataLst>
                </p:nvPr>
              </p:nvSpPr>
              <p:spPr bwMode="auto">
                <a:xfrm>
                  <a:off x="4377" y="179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69" name="Rectangle 102"/>
                <p:cNvSpPr>
                  <a:spLocks noChangeArrowheads="1"/>
                </p:cNvSpPr>
                <p:nvPr>
                  <p:custDataLst>
                    <p:tags r:id="rId132"/>
                  </p:custDataLst>
                </p:nvPr>
              </p:nvSpPr>
              <p:spPr bwMode="auto">
                <a:xfrm>
                  <a:off x="4603" y="179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70" name="Rectangle 103"/>
                <p:cNvSpPr>
                  <a:spLocks noChangeArrowheads="1"/>
                </p:cNvSpPr>
                <p:nvPr>
                  <p:custDataLst>
                    <p:tags r:id="rId133"/>
                  </p:custDataLst>
                </p:nvPr>
              </p:nvSpPr>
              <p:spPr bwMode="auto">
                <a:xfrm>
                  <a:off x="3696" y="2026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71" name="Rectangle 104"/>
                <p:cNvSpPr>
                  <a:spLocks noChangeArrowheads="1"/>
                </p:cNvSpPr>
                <p:nvPr>
                  <p:custDataLst>
                    <p:tags r:id="rId134"/>
                  </p:custDataLst>
                </p:nvPr>
              </p:nvSpPr>
              <p:spPr bwMode="auto">
                <a:xfrm>
                  <a:off x="3923" y="202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72" name="Rectangle 105"/>
                <p:cNvSpPr>
                  <a:spLocks noChangeArrowheads="1"/>
                </p:cNvSpPr>
                <p:nvPr>
                  <p:custDataLst>
                    <p:tags r:id="rId135"/>
                  </p:custDataLst>
                </p:nvPr>
              </p:nvSpPr>
              <p:spPr bwMode="auto">
                <a:xfrm>
                  <a:off x="4150" y="202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73" name="Rectangle 106"/>
                <p:cNvSpPr>
                  <a:spLocks noChangeArrowheads="1"/>
                </p:cNvSpPr>
                <p:nvPr>
                  <p:custDataLst>
                    <p:tags r:id="rId136"/>
                  </p:custDataLst>
                </p:nvPr>
              </p:nvSpPr>
              <p:spPr bwMode="auto">
                <a:xfrm>
                  <a:off x="4377" y="202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74" name="Rectangle 107"/>
                <p:cNvSpPr>
                  <a:spLocks noChangeArrowheads="1"/>
                </p:cNvSpPr>
                <p:nvPr>
                  <p:custDataLst>
                    <p:tags r:id="rId137"/>
                  </p:custDataLst>
                </p:nvPr>
              </p:nvSpPr>
              <p:spPr bwMode="auto">
                <a:xfrm>
                  <a:off x="4603" y="202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75" name="Rectangle 108"/>
                <p:cNvSpPr>
                  <a:spLocks noChangeArrowheads="1"/>
                </p:cNvSpPr>
                <p:nvPr>
                  <p:custDataLst>
                    <p:tags r:id="rId138"/>
                  </p:custDataLst>
                </p:nvPr>
              </p:nvSpPr>
              <p:spPr bwMode="auto">
                <a:xfrm>
                  <a:off x="3696" y="3386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76" name="Rectangle 109"/>
                <p:cNvSpPr>
                  <a:spLocks noChangeArrowheads="1"/>
                </p:cNvSpPr>
                <p:nvPr>
                  <p:custDataLst>
                    <p:tags r:id="rId139"/>
                  </p:custDataLst>
                </p:nvPr>
              </p:nvSpPr>
              <p:spPr bwMode="auto">
                <a:xfrm>
                  <a:off x="3923" y="3386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77" name="Rectangle 110"/>
                <p:cNvSpPr>
                  <a:spLocks noChangeArrowheads="1"/>
                </p:cNvSpPr>
                <p:nvPr>
                  <p:custDataLst>
                    <p:tags r:id="rId140"/>
                  </p:custDataLst>
                </p:nvPr>
              </p:nvSpPr>
              <p:spPr bwMode="auto">
                <a:xfrm>
                  <a:off x="4150" y="3386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78" name="Rectangle 111"/>
                <p:cNvSpPr>
                  <a:spLocks noChangeArrowheads="1"/>
                </p:cNvSpPr>
                <p:nvPr>
                  <p:custDataLst>
                    <p:tags r:id="rId141"/>
                  </p:custDataLst>
                </p:nvPr>
              </p:nvSpPr>
              <p:spPr bwMode="auto">
                <a:xfrm>
                  <a:off x="4377" y="3386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79" name="Rectangle 112"/>
                <p:cNvSpPr>
                  <a:spLocks noChangeArrowheads="1"/>
                </p:cNvSpPr>
                <p:nvPr>
                  <p:custDataLst>
                    <p:tags r:id="rId142"/>
                  </p:custDataLst>
                </p:nvPr>
              </p:nvSpPr>
              <p:spPr bwMode="auto">
                <a:xfrm>
                  <a:off x="4603" y="3386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80" name="Rectangle 113"/>
                <p:cNvSpPr>
                  <a:spLocks noChangeArrowheads="1"/>
                </p:cNvSpPr>
                <p:nvPr>
                  <p:custDataLst>
                    <p:tags r:id="rId143"/>
                  </p:custDataLst>
                </p:nvPr>
              </p:nvSpPr>
              <p:spPr bwMode="auto">
                <a:xfrm>
                  <a:off x="3696" y="3613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81" name="Rectangle 114"/>
                <p:cNvSpPr>
                  <a:spLocks noChangeArrowheads="1"/>
                </p:cNvSpPr>
                <p:nvPr>
                  <p:custDataLst>
                    <p:tags r:id="rId144"/>
                  </p:custDataLst>
                </p:nvPr>
              </p:nvSpPr>
              <p:spPr bwMode="auto">
                <a:xfrm>
                  <a:off x="3923" y="3613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82" name="Rectangle 115"/>
                <p:cNvSpPr>
                  <a:spLocks noChangeArrowheads="1"/>
                </p:cNvSpPr>
                <p:nvPr>
                  <p:custDataLst>
                    <p:tags r:id="rId145"/>
                  </p:custDataLst>
                </p:nvPr>
              </p:nvSpPr>
              <p:spPr bwMode="auto">
                <a:xfrm>
                  <a:off x="4150" y="3613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83" name="Rectangle 116"/>
                <p:cNvSpPr>
                  <a:spLocks noChangeArrowheads="1"/>
                </p:cNvSpPr>
                <p:nvPr>
                  <p:custDataLst>
                    <p:tags r:id="rId146"/>
                  </p:custDataLst>
                </p:nvPr>
              </p:nvSpPr>
              <p:spPr bwMode="auto">
                <a:xfrm>
                  <a:off x="4377" y="3613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84" name="Rectangle 117"/>
                <p:cNvSpPr>
                  <a:spLocks noChangeArrowheads="1"/>
                </p:cNvSpPr>
                <p:nvPr>
                  <p:custDataLst>
                    <p:tags r:id="rId147"/>
                  </p:custDataLst>
                </p:nvPr>
              </p:nvSpPr>
              <p:spPr bwMode="auto">
                <a:xfrm>
                  <a:off x="4603" y="3613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85" name="Rectangle 118"/>
                <p:cNvSpPr>
                  <a:spLocks noChangeArrowheads="1"/>
                </p:cNvSpPr>
                <p:nvPr>
                  <p:custDataLst>
                    <p:tags r:id="rId148"/>
                  </p:custDataLst>
                </p:nvPr>
              </p:nvSpPr>
              <p:spPr bwMode="auto">
                <a:xfrm>
                  <a:off x="3696" y="383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86" name="Rectangle 119"/>
                <p:cNvSpPr>
                  <a:spLocks noChangeArrowheads="1"/>
                </p:cNvSpPr>
                <p:nvPr>
                  <p:custDataLst>
                    <p:tags r:id="rId149"/>
                  </p:custDataLst>
                </p:nvPr>
              </p:nvSpPr>
              <p:spPr bwMode="auto">
                <a:xfrm>
                  <a:off x="3923" y="383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87" name="Rectangle 120"/>
                <p:cNvSpPr>
                  <a:spLocks noChangeArrowheads="1"/>
                </p:cNvSpPr>
                <p:nvPr>
                  <p:custDataLst>
                    <p:tags r:id="rId150"/>
                  </p:custDataLst>
                </p:nvPr>
              </p:nvSpPr>
              <p:spPr bwMode="auto">
                <a:xfrm>
                  <a:off x="4150" y="383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88" name="Rectangle 121"/>
                <p:cNvSpPr>
                  <a:spLocks noChangeArrowheads="1"/>
                </p:cNvSpPr>
                <p:nvPr>
                  <p:custDataLst>
                    <p:tags r:id="rId151"/>
                  </p:custDataLst>
                </p:nvPr>
              </p:nvSpPr>
              <p:spPr bwMode="auto">
                <a:xfrm>
                  <a:off x="4377" y="383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89" name="Rectangle 122"/>
                <p:cNvSpPr>
                  <a:spLocks noChangeArrowheads="1"/>
                </p:cNvSpPr>
                <p:nvPr>
                  <p:custDataLst>
                    <p:tags r:id="rId152"/>
                  </p:custDataLst>
                </p:nvPr>
              </p:nvSpPr>
              <p:spPr bwMode="auto">
                <a:xfrm>
                  <a:off x="4603" y="383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90" name="Rectangle 123"/>
                <p:cNvSpPr>
                  <a:spLocks noChangeArrowheads="1"/>
                </p:cNvSpPr>
                <p:nvPr>
                  <p:custDataLst>
                    <p:tags r:id="rId153"/>
                  </p:custDataLst>
                </p:nvPr>
              </p:nvSpPr>
              <p:spPr bwMode="auto">
                <a:xfrm>
                  <a:off x="4830" y="3386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91" name="Rectangle 124"/>
                <p:cNvSpPr>
                  <a:spLocks noChangeArrowheads="1"/>
                </p:cNvSpPr>
                <p:nvPr>
                  <p:custDataLst>
                    <p:tags r:id="rId154"/>
                  </p:custDataLst>
                </p:nvPr>
              </p:nvSpPr>
              <p:spPr bwMode="auto">
                <a:xfrm>
                  <a:off x="5057" y="3386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92" name="Rectangle 125"/>
                <p:cNvSpPr>
                  <a:spLocks noChangeArrowheads="1"/>
                </p:cNvSpPr>
                <p:nvPr>
                  <p:custDataLst>
                    <p:tags r:id="rId155"/>
                  </p:custDataLst>
                </p:nvPr>
              </p:nvSpPr>
              <p:spPr bwMode="auto">
                <a:xfrm>
                  <a:off x="5284" y="3386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93" name="Rectangle 126"/>
                <p:cNvSpPr>
                  <a:spLocks noChangeArrowheads="1"/>
                </p:cNvSpPr>
                <p:nvPr>
                  <p:custDataLst>
                    <p:tags r:id="rId156"/>
                  </p:custDataLst>
                </p:nvPr>
              </p:nvSpPr>
              <p:spPr bwMode="auto">
                <a:xfrm>
                  <a:off x="4830" y="3613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94" name="Rectangle 127"/>
                <p:cNvSpPr>
                  <a:spLocks noChangeArrowheads="1"/>
                </p:cNvSpPr>
                <p:nvPr>
                  <p:custDataLst>
                    <p:tags r:id="rId157"/>
                  </p:custDataLst>
                </p:nvPr>
              </p:nvSpPr>
              <p:spPr bwMode="auto">
                <a:xfrm>
                  <a:off x="5057" y="3613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95" name="Rectangle 128"/>
                <p:cNvSpPr>
                  <a:spLocks noChangeArrowheads="1"/>
                </p:cNvSpPr>
                <p:nvPr>
                  <p:custDataLst>
                    <p:tags r:id="rId158"/>
                  </p:custDataLst>
                </p:nvPr>
              </p:nvSpPr>
              <p:spPr bwMode="auto">
                <a:xfrm>
                  <a:off x="5284" y="3613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96" name="Rectangle 129"/>
                <p:cNvSpPr>
                  <a:spLocks noChangeArrowheads="1"/>
                </p:cNvSpPr>
                <p:nvPr>
                  <p:custDataLst>
                    <p:tags r:id="rId159"/>
                  </p:custDataLst>
                </p:nvPr>
              </p:nvSpPr>
              <p:spPr bwMode="auto">
                <a:xfrm>
                  <a:off x="4830" y="383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97" name="Rectangle 130"/>
                <p:cNvSpPr>
                  <a:spLocks noChangeArrowheads="1"/>
                </p:cNvSpPr>
                <p:nvPr>
                  <p:custDataLst>
                    <p:tags r:id="rId160"/>
                  </p:custDataLst>
                </p:nvPr>
              </p:nvSpPr>
              <p:spPr bwMode="auto">
                <a:xfrm>
                  <a:off x="5057" y="383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98" name="Rectangle 131"/>
                <p:cNvSpPr>
                  <a:spLocks noChangeArrowheads="1"/>
                </p:cNvSpPr>
                <p:nvPr>
                  <p:custDataLst>
                    <p:tags r:id="rId161"/>
                  </p:custDataLst>
                </p:nvPr>
              </p:nvSpPr>
              <p:spPr bwMode="auto">
                <a:xfrm>
                  <a:off x="5284" y="383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499" name="Rectangle 132"/>
                <p:cNvSpPr>
                  <a:spLocks noChangeArrowheads="1"/>
                </p:cNvSpPr>
                <p:nvPr>
                  <p:custDataLst>
                    <p:tags r:id="rId162"/>
                  </p:custDataLst>
                </p:nvPr>
              </p:nvSpPr>
              <p:spPr bwMode="auto">
                <a:xfrm>
                  <a:off x="4830" y="225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00" name="Rectangle 133"/>
                <p:cNvSpPr>
                  <a:spLocks noChangeArrowheads="1"/>
                </p:cNvSpPr>
                <p:nvPr>
                  <p:custDataLst>
                    <p:tags r:id="rId163"/>
                  </p:custDataLst>
                </p:nvPr>
              </p:nvSpPr>
              <p:spPr bwMode="auto">
                <a:xfrm>
                  <a:off x="5057" y="225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01" name="Rectangle 134"/>
                <p:cNvSpPr>
                  <a:spLocks noChangeArrowheads="1"/>
                </p:cNvSpPr>
                <p:nvPr>
                  <p:custDataLst>
                    <p:tags r:id="rId164"/>
                  </p:custDataLst>
                </p:nvPr>
              </p:nvSpPr>
              <p:spPr bwMode="auto">
                <a:xfrm>
                  <a:off x="5284" y="225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02" name="Rectangle 135"/>
                <p:cNvSpPr>
                  <a:spLocks noChangeArrowheads="1"/>
                </p:cNvSpPr>
                <p:nvPr>
                  <p:custDataLst>
                    <p:tags r:id="rId165"/>
                  </p:custDataLst>
                </p:nvPr>
              </p:nvSpPr>
              <p:spPr bwMode="auto">
                <a:xfrm>
                  <a:off x="4830" y="247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03" name="Rectangle 136"/>
                <p:cNvSpPr>
                  <a:spLocks noChangeArrowheads="1"/>
                </p:cNvSpPr>
                <p:nvPr>
                  <p:custDataLst>
                    <p:tags r:id="rId166"/>
                  </p:custDataLst>
                </p:nvPr>
              </p:nvSpPr>
              <p:spPr bwMode="auto">
                <a:xfrm>
                  <a:off x="5057" y="247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04" name="Rectangle 137"/>
                <p:cNvSpPr>
                  <a:spLocks noChangeArrowheads="1"/>
                </p:cNvSpPr>
                <p:nvPr>
                  <p:custDataLst>
                    <p:tags r:id="rId167"/>
                  </p:custDataLst>
                </p:nvPr>
              </p:nvSpPr>
              <p:spPr bwMode="auto">
                <a:xfrm>
                  <a:off x="5284" y="247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05" name="Rectangle 138"/>
                <p:cNvSpPr>
                  <a:spLocks noChangeArrowheads="1"/>
                </p:cNvSpPr>
                <p:nvPr>
                  <p:custDataLst>
                    <p:tags r:id="rId168"/>
                  </p:custDataLst>
                </p:nvPr>
              </p:nvSpPr>
              <p:spPr bwMode="auto">
                <a:xfrm>
                  <a:off x="4830" y="270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06" name="Rectangle 139"/>
                <p:cNvSpPr>
                  <a:spLocks noChangeArrowheads="1"/>
                </p:cNvSpPr>
                <p:nvPr>
                  <p:custDataLst>
                    <p:tags r:id="rId169"/>
                  </p:custDataLst>
                </p:nvPr>
              </p:nvSpPr>
              <p:spPr bwMode="auto">
                <a:xfrm>
                  <a:off x="5057" y="270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07" name="Rectangle 140"/>
                <p:cNvSpPr>
                  <a:spLocks noChangeArrowheads="1"/>
                </p:cNvSpPr>
                <p:nvPr>
                  <p:custDataLst>
                    <p:tags r:id="rId170"/>
                  </p:custDataLst>
                </p:nvPr>
              </p:nvSpPr>
              <p:spPr bwMode="auto">
                <a:xfrm>
                  <a:off x="5284" y="270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08" name="Rectangle 141"/>
                <p:cNvSpPr>
                  <a:spLocks noChangeArrowheads="1"/>
                </p:cNvSpPr>
                <p:nvPr>
                  <p:custDataLst>
                    <p:tags r:id="rId171"/>
                  </p:custDataLst>
                </p:nvPr>
              </p:nvSpPr>
              <p:spPr bwMode="auto">
                <a:xfrm>
                  <a:off x="4830" y="293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09" name="Rectangle 142"/>
                <p:cNvSpPr>
                  <a:spLocks noChangeArrowheads="1"/>
                </p:cNvSpPr>
                <p:nvPr>
                  <p:custDataLst>
                    <p:tags r:id="rId172"/>
                  </p:custDataLst>
                </p:nvPr>
              </p:nvSpPr>
              <p:spPr bwMode="auto">
                <a:xfrm>
                  <a:off x="5057" y="293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10" name="Rectangle 143"/>
                <p:cNvSpPr>
                  <a:spLocks noChangeArrowheads="1"/>
                </p:cNvSpPr>
                <p:nvPr>
                  <p:custDataLst>
                    <p:tags r:id="rId173"/>
                  </p:custDataLst>
                </p:nvPr>
              </p:nvSpPr>
              <p:spPr bwMode="auto">
                <a:xfrm>
                  <a:off x="5284" y="2932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11" name="Rectangle 144"/>
                <p:cNvSpPr>
                  <a:spLocks noChangeArrowheads="1"/>
                </p:cNvSpPr>
                <p:nvPr>
                  <p:custDataLst>
                    <p:tags r:id="rId174"/>
                  </p:custDataLst>
                </p:nvPr>
              </p:nvSpPr>
              <p:spPr bwMode="auto">
                <a:xfrm>
                  <a:off x="4830" y="3160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12" name="Rectangle 145"/>
                <p:cNvSpPr>
                  <a:spLocks noChangeArrowheads="1"/>
                </p:cNvSpPr>
                <p:nvPr>
                  <p:custDataLst>
                    <p:tags r:id="rId175"/>
                  </p:custDataLst>
                </p:nvPr>
              </p:nvSpPr>
              <p:spPr bwMode="auto">
                <a:xfrm>
                  <a:off x="5057" y="315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13" name="Rectangle 146"/>
                <p:cNvSpPr>
                  <a:spLocks noChangeArrowheads="1"/>
                </p:cNvSpPr>
                <p:nvPr>
                  <p:custDataLst>
                    <p:tags r:id="rId176"/>
                  </p:custDataLst>
                </p:nvPr>
              </p:nvSpPr>
              <p:spPr bwMode="auto">
                <a:xfrm>
                  <a:off x="5284" y="315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14" name="Rectangle 147"/>
                <p:cNvSpPr>
                  <a:spLocks noChangeArrowheads="1"/>
                </p:cNvSpPr>
                <p:nvPr>
                  <p:custDataLst>
                    <p:tags r:id="rId177"/>
                  </p:custDataLst>
                </p:nvPr>
              </p:nvSpPr>
              <p:spPr bwMode="auto">
                <a:xfrm>
                  <a:off x="4830" y="111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15" name="Rectangle 148"/>
                <p:cNvSpPr>
                  <a:spLocks noChangeArrowheads="1"/>
                </p:cNvSpPr>
                <p:nvPr>
                  <p:custDataLst>
                    <p:tags r:id="rId178"/>
                  </p:custDataLst>
                </p:nvPr>
              </p:nvSpPr>
              <p:spPr bwMode="auto">
                <a:xfrm>
                  <a:off x="5057" y="111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16" name="Rectangle 149"/>
                <p:cNvSpPr>
                  <a:spLocks noChangeArrowheads="1"/>
                </p:cNvSpPr>
                <p:nvPr>
                  <p:custDataLst>
                    <p:tags r:id="rId179"/>
                  </p:custDataLst>
                </p:nvPr>
              </p:nvSpPr>
              <p:spPr bwMode="auto">
                <a:xfrm>
                  <a:off x="5284" y="111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17" name="Rectangle 150"/>
                <p:cNvSpPr>
                  <a:spLocks noChangeArrowheads="1"/>
                </p:cNvSpPr>
                <p:nvPr>
                  <p:custDataLst>
                    <p:tags r:id="rId180"/>
                  </p:custDataLst>
                </p:nvPr>
              </p:nvSpPr>
              <p:spPr bwMode="auto">
                <a:xfrm>
                  <a:off x="4830" y="134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18" name="Rectangle 151"/>
                <p:cNvSpPr>
                  <a:spLocks noChangeArrowheads="1"/>
                </p:cNvSpPr>
                <p:nvPr>
                  <p:custDataLst>
                    <p:tags r:id="rId181"/>
                  </p:custDataLst>
                </p:nvPr>
              </p:nvSpPr>
              <p:spPr bwMode="auto">
                <a:xfrm>
                  <a:off x="5057" y="134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19" name="Rectangle 152"/>
                <p:cNvSpPr>
                  <a:spLocks noChangeArrowheads="1"/>
                </p:cNvSpPr>
                <p:nvPr>
                  <p:custDataLst>
                    <p:tags r:id="rId182"/>
                  </p:custDataLst>
                </p:nvPr>
              </p:nvSpPr>
              <p:spPr bwMode="auto">
                <a:xfrm>
                  <a:off x="5284" y="134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20" name="Rectangle 153"/>
                <p:cNvSpPr>
                  <a:spLocks noChangeArrowheads="1"/>
                </p:cNvSpPr>
                <p:nvPr>
                  <p:custDataLst>
                    <p:tags r:id="rId183"/>
                  </p:custDataLst>
                </p:nvPr>
              </p:nvSpPr>
              <p:spPr bwMode="auto">
                <a:xfrm>
                  <a:off x="4830" y="1571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21" name="Rectangle 154"/>
                <p:cNvSpPr>
                  <a:spLocks noChangeArrowheads="1"/>
                </p:cNvSpPr>
                <p:nvPr>
                  <p:custDataLst>
                    <p:tags r:id="rId184"/>
                  </p:custDataLst>
                </p:nvPr>
              </p:nvSpPr>
              <p:spPr bwMode="auto">
                <a:xfrm>
                  <a:off x="5057" y="1571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22" name="Rectangle 155"/>
                <p:cNvSpPr>
                  <a:spLocks noChangeArrowheads="1"/>
                </p:cNvSpPr>
                <p:nvPr>
                  <p:custDataLst>
                    <p:tags r:id="rId185"/>
                  </p:custDataLst>
                </p:nvPr>
              </p:nvSpPr>
              <p:spPr bwMode="auto">
                <a:xfrm>
                  <a:off x="5284" y="1571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23" name="Rectangle 156"/>
                <p:cNvSpPr>
                  <a:spLocks noChangeArrowheads="1"/>
                </p:cNvSpPr>
                <p:nvPr>
                  <p:custDataLst>
                    <p:tags r:id="rId186"/>
                  </p:custDataLst>
                </p:nvPr>
              </p:nvSpPr>
              <p:spPr bwMode="auto">
                <a:xfrm>
                  <a:off x="4830" y="179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24" name="Rectangle 157"/>
                <p:cNvSpPr>
                  <a:spLocks noChangeArrowheads="1"/>
                </p:cNvSpPr>
                <p:nvPr>
                  <p:custDataLst>
                    <p:tags r:id="rId187"/>
                  </p:custDataLst>
                </p:nvPr>
              </p:nvSpPr>
              <p:spPr bwMode="auto">
                <a:xfrm>
                  <a:off x="5057" y="179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25" name="Rectangle 158"/>
                <p:cNvSpPr>
                  <a:spLocks noChangeArrowheads="1"/>
                </p:cNvSpPr>
                <p:nvPr>
                  <p:custDataLst>
                    <p:tags r:id="rId188"/>
                  </p:custDataLst>
                </p:nvPr>
              </p:nvSpPr>
              <p:spPr bwMode="auto">
                <a:xfrm>
                  <a:off x="5284" y="1798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26" name="Rectangle 159"/>
                <p:cNvSpPr>
                  <a:spLocks noChangeArrowheads="1"/>
                </p:cNvSpPr>
                <p:nvPr>
                  <p:custDataLst>
                    <p:tags r:id="rId189"/>
                  </p:custDataLst>
                </p:nvPr>
              </p:nvSpPr>
              <p:spPr bwMode="auto">
                <a:xfrm>
                  <a:off x="4830" y="2026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27" name="Rectangle 160"/>
                <p:cNvSpPr>
                  <a:spLocks noChangeArrowheads="1"/>
                </p:cNvSpPr>
                <p:nvPr>
                  <p:custDataLst>
                    <p:tags r:id="rId190"/>
                  </p:custDataLst>
                </p:nvPr>
              </p:nvSpPr>
              <p:spPr bwMode="auto">
                <a:xfrm>
                  <a:off x="5057" y="202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28" name="Rectangle 161"/>
                <p:cNvSpPr>
                  <a:spLocks noChangeArrowheads="1"/>
                </p:cNvSpPr>
                <p:nvPr>
                  <p:custDataLst>
                    <p:tags r:id="rId191"/>
                  </p:custDataLst>
                </p:nvPr>
              </p:nvSpPr>
              <p:spPr bwMode="auto">
                <a:xfrm>
                  <a:off x="5284" y="2025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29" name="Rectangle 162"/>
                <p:cNvSpPr>
                  <a:spLocks noChangeArrowheads="1"/>
                </p:cNvSpPr>
                <p:nvPr>
                  <p:custDataLst>
                    <p:tags r:id="rId192"/>
                  </p:custDataLst>
                </p:nvPr>
              </p:nvSpPr>
              <p:spPr bwMode="auto">
                <a:xfrm>
                  <a:off x="2562" y="3386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30" name="Rectangle 163"/>
                <p:cNvSpPr>
                  <a:spLocks noChangeArrowheads="1"/>
                </p:cNvSpPr>
                <p:nvPr>
                  <p:custDataLst>
                    <p:tags r:id="rId193"/>
                  </p:custDataLst>
                </p:nvPr>
              </p:nvSpPr>
              <p:spPr bwMode="auto">
                <a:xfrm>
                  <a:off x="2789" y="3386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31" name="Rectangle 164"/>
                <p:cNvSpPr>
                  <a:spLocks noChangeArrowheads="1"/>
                </p:cNvSpPr>
                <p:nvPr>
                  <p:custDataLst>
                    <p:tags r:id="rId194"/>
                  </p:custDataLst>
                </p:nvPr>
              </p:nvSpPr>
              <p:spPr bwMode="auto">
                <a:xfrm>
                  <a:off x="3016" y="3386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32" name="Rectangle 165"/>
                <p:cNvSpPr>
                  <a:spLocks noChangeArrowheads="1"/>
                </p:cNvSpPr>
                <p:nvPr>
                  <p:custDataLst>
                    <p:tags r:id="rId195"/>
                  </p:custDataLst>
                </p:nvPr>
              </p:nvSpPr>
              <p:spPr bwMode="auto">
                <a:xfrm>
                  <a:off x="3243" y="3386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33" name="Rectangle 166"/>
                <p:cNvSpPr>
                  <a:spLocks noChangeArrowheads="1"/>
                </p:cNvSpPr>
                <p:nvPr>
                  <p:custDataLst>
                    <p:tags r:id="rId196"/>
                  </p:custDataLst>
                </p:nvPr>
              </p:nvSpPr>
              <p:spPr bwMode="auto">
                <a:xfrm>
                  <a:off x="3469" y="3386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34" name="Rectangle 167"/>
                <p:cNvSpPr>
                  <a:spLocks noChangeArrowheads="1"/>
                </p:cNvSpPr>
                <p:nvPr>
                  <p:custDataLst>
                    <p:tags r:id="rId197"/>
                  </p:custDataLst>
                </p:nvPr>
              </p:nvSpPr>
              <p:spPr bwMode="auto">
                <a:xfrm>
                  <a:off x="2562" y="3613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35" name="Rectangle 168"/>
                <p:cNvSpPr>
                  <a:spLocks noChangeArrowheads="1"/>
                </p:cNvSpPr>
                <p:nvPr>
                  <p:custDataLst>
                    <p:tags r:id="rId198"/>
                  </p:custDataLst>
                </p:nvPr>
              </p:nvSpPr>
              <p:spPr bwMode="auto">
                <a:xfrm>
                  <a:off x="2789" y="3613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36" name="Rectangle 169"/>
                <p:cNvSpPr>
                  <a:spLocks noChangeArrowheads="1"/>
                </p:cNvSpPr>
                <p:nvPr>
                  <p:custDataLst>
                    <p:tags r:id="rId199"/>
                  </p:custDataLst>
                </p:nvPr>
              </p:nvSpPr>
              <p:spPr bwMode="auto">
                <a:xfrm>
                  <a:off x="3016" y="3613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37" name="Rectangle 170"/>
                <p:cNvSpPr>
                  <a:spLocks noChangeArrowheads="1"/>
                </p:cNvSpPr>
                <p:nvPr>
                  <p:custDataLst>
                    <p:tags r:id="rId200"/>
                  </p:custDataLst>
                </p:nvPr>
              </p:nvSpPr>
              <p:spPr bwMode="auto">
                <a:xfrm>
                  <a:off x="3243" y="3613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38" name="Rectangle 171"/>
                <p:cNvSpPr>
                  <a:spLocks noChangeArrowheads="1"/>
                </p:cNvSpPr>
                <p:nvPr>
                  <p:custDataLst>
                    <p:tags r:id="rId201"/>
                  </p:custDataLst>
                </p:nvPr>
              </p:nvSpPr>
              <p:spPr bwMode="auto">
                <a:xfrm>
                  <a:off x="3469" y="3613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39" name="Rectangle 172"/>
                <p:cNvSpPr>
                  <a:spLocks noChangeArrowheads="1"/>
                </p:cNvSpPr>
                <p:nvPr>
                  <p:custDataLst>
                    <p:tags r:id="rId202"/>
                  </p:custDataLst>
                </p:nvPr>
              </p:nvSpPr>
              <p:spPr bwMode="auto">
                <a:xfrm>
                  <a:off x="2562" y="383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40" name="Rectangle 173"/>
                <p:cNvSpPr>
                  <a:spLocks noChangeArrowheads="1"/>
                </p:cNvSpPr>
                <p:nvPr>
                  <p:custDataLst>
                    <p:tags r:id="rId203"/>
                  </p:custDataLst>
                </p:nvPr>
              </p:nvSpPr>
              <p:spPr bwMode="auto">
                <a:xfrm>
                  <a:off x="2789" y="383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41" name="Rectangle 174"/>
                <p:cNvSpPr>
                  <a:spLocks noChangeArrowheads="1"/>
                </p:cNvSpPr>
                <p:nvPr>
                  <p:custDataLst>
                    <p:tags r:id="rId204"/>
                  </p:custDataLst>
                </p:nvPr>
              </p:nvSpPr>
              <p:spPr bwMode="auto">
                <a:xfrm>
                  <a:off x="3016" y="383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42" name="Rectangle 175"/>
                <p:cNvSpPr>
                  <a:spLocks noChangeArrowheads="1"/>
                </p:cNvSpPr>
                <p:nvPr>
                  <p:custDataLst>
                    <p:tags r:id="rId205"/>
                  </p:custDataLst>
                </p:nvPr>
              </p:nvSpPr>
              <p:spPr bwMode="auto">
                <a:xfrm>
                  <a:off x="3243" y="383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43" name="Rectangle 176"/>
                <p:cNvSpPr>
                  <a:spLocks noChangeArrowheads="1"/>
                </p:cNvSpPr>
                <p:nvPr>
                  <p:custDataLst>
                    <p:tags r:id="rId206"/>
                  </p:custDataLst>
                </p:nvPr>
              </p:nvSpPr>
              <p:spPr bwMode="auto">
                <a:xfrm>
                  <a:off x="3469" y="3839"/>
                  <a:ext cx="227" cy="226"/>
                </a:xfrm>
                <a:prstGeom prst="rect">
                  <a:avLst/>
                </a:prstGeom>
                <a:grp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  <p:sp>
            <p:nvSpPr>
              <p:cNvPr id="558" name="Oval 189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90944" y="3922826"/>
                <a:ext cx="172705" cy="17604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59" name="Oval 18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078976" y="3922826"/>
                <a:ext cx="172705" cy="176043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60" name="Oval 18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367008" y="3914906"/>
                <a:ext cx="172705" cy="176043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61" name="Oval 189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55040" y="3914906"/>
                <a:ext cx="172705" cy="176043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62" name="Oval 189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971761" y="3914906"/>
                <a:ext cx="172705" cy="176043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63" name="Oval 189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231104" y="3914906"/>
                <a:ext cx="172705" cy="176043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64" name="Oval 189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547825" y="3914906"/>
                <a:ext cx="172705" cy="176043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65" name="Oval 189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835857" y="3914906"/>
                <a:ext cx="172705" cy="176043"/>
              </a:xfrm>
              <a:prstGeom prst="ellipse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66" name="Oval 18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095200" y="3914906"/>
                <a:ext cx="172705" cy="176043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67" name="Oval 18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383232" y="3914906"/>
                <a:ext cx="172705" cy="176043"/>
              </a:xfrm>
              <a:prstGeom prst="ellipse">
                <a:avLst/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68" name="Oval 189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699953" y="3914906"/>
                <a:ext cx="172705" cy="176043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69" name="Oval 18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987985" y="3914906"/>
                <a:ext cx="172705" cy="176043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70" name="Oval 18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276017" y="3914906"/>
                <a:ext cx="172705" cy="176043"/>
              </a:xfrm>
              <a:prstGeom prst="ellipse">
                <a:avLst/>
              </a:prstGeom>
              <a:solidFill>
                <a:srgbClr val="A0209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72" name="Rectangle 172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55342" y="5586866"/>
                <a:ext cx="288266" cy="290406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73" name="Rectangle 172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043374" y="5589240"/>
                <a:ext cx="288266" cy="290406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74" name="Rectangle 172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331640" y="5589240"/>
                <a:ext cx="288266" cy="290406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75" name="Rectangle 172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619438" y="5589240"/>
                <a:ext cx="288266" cy="290406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76" name="Rectangle 172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907470" y="5589240"/>
                <a:ext cx="288266" cy="290406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 dirty="0"/>
              </a:p>
            </p:txBody>
          </p:sp>
          <p:sp>
            <p:nvSpPr>
              <p:cNvPr id="577" name="Rectangle 172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195502" y="5589240"/>
                <a:ext cx="288266" cy="290406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78" name="Rectangle 172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483534" y="5589240"/>
                <a:ext cx="288266" cy="290406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79" name="Rectangle 172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771800" y="5589240"/>
                <a:ext cx="288266" cy="290406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80" name="Rectangle 17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059598" y="5589240"/>
                <a:ext cx="288266" cy="290406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 dirty="0"/>
              </a:p>
            </p:txBody>
          </p:sp>
          <p:sp>
            <p:nvSpPr>
              <p:cNvPr id="581" name="Rectangle 17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347630" y="5589240"/>
                <a:ext cx="288266" cy="290406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82" name="Rectangle 172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635662" y="5589240"/>
                <a:ext cx="288266" cy="290406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83" name="Rectangle 172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923694" y="5589240"/>
                <a:ext cx="288266" cy="290406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84" name="Rectangle 17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211726" y="5589240"/>
                <a:ext cx="288266" cy="290406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7" name="TextBox 6"/>
            <p:cNvSpPr txBox="1"/>
            <p:nvPr>
              <p:custDataLst>
                <p:tags r:id="rId8"/>
              </p:custDataLst>
            </p:nvPr>
          </p:nvSpPr>
          <p:spPr>
            <a:xfrm>
              <a:off x="206190" y="3848949"/>
              <a:ext cx="666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m</a:t>
              </a:r>
              <a:r>
                <a:rPr lang="en-AU" dirty="0" smtClean="0"/>
                <a:t>=7</a:t>
              </a:r>
              <a:endParaRPr lang="en-AU" dirty="0"/>
            </a:p>
          </p:txBody>
        </p:sp>
        <p:sp>
          <p:nvSpPr>
            <p:cNvPr id="8" name="TextBox 7"/>
            <p:cNvSpPr txBox="1"/>
            <p:nvPr>
              <p:custDataLst>
                <p:tags r:id="rId9"/>
              </p:custDataLst>
            </p:nvPr>
          </p:nvSpPr>
          <p:spPr>
            <a:xfrm>
              <a:off x="657816" y="4133599"/>
              <a:ext cx="637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f</a:t>
              </a:r>
              <a:r>
                <a:rPr lang="en-AU" dirty="0" smtClean="0"/>
                <a:t>=0</a:t>
              </a:r>
              <a:endParaRPr lang="en-AU" dirty="0"/>
            </a:p>
          </p:txBody>
        </p:sp>
        <p:sp>
          <p:nvSpPr>
            <p:cNvPr id="9" name="TextBox 8"/>
            <p:cNvSpPr txBox="1"/>
            <p:nvPr>
              <p:custDataLst>
                <p:tags r:id="rId10"/>
              </p:custDataLst>
            </p:nvPr>
          </p:nvSpPr>
          <p:spPr>
            <a:xfrm>
              <a:off x="4001818" y="4124258"/>
              <a:ext cx="654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err="1" smtClean="0"/>
                <a:t>fmax</a:t>
              </a: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35103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11959" y="233645"/>
            <a:ext cx="4654860" cy="855095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 smtClean="0"/>
              <a:t>Computing FRT forward via 2D FFT and 1D FFT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33645"/>
            <a:ext cx="4114800" cy="64893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% script to do FFT based FRT. Image A, </a:t>
            </a:r>
            <a:r>
              <a:rPr lang="en-AU" sz="1600" dirty="0" err="1">
                <a:solidFill>
                  <a:srgbClr val="0070C0"/>
                </a:solidFill>
              </a:rPr>
              <a:t>pxp</a:t>
            </a:r>
            <a:r>
              <a:rPr lang="en-AU" sz="1600" dirty="0">
                <a:solidFill>
                  <a:srgbClr val="0070C0"/>
                </a:solidFill>
              </a:rPr>
              <a:t>, </a:t>
            </a:r>
            <a:r>
              <a:rPr lang="en-AU" sz="1600" dirty="0" smtClean="0">
                <a:solidFill>
                  <a:srgbClr val="0070C0"/>
                </a:solidFill>
              </a:rPr>
              <a:t>     % assumed </a:t>
            </a:r>
            <a:r>
              <a:rPr lang="en-AU" sz="1600" dirty="0">
                <a:solidFill>
                  <a:srgbClr val="0070C0"/>
                </a:solidFill>
              </a:rPr>
              <a:t>as </a:t>
            </a:r>
            <a:r>
              <a:rPr lang="en-AU" sz="1600" dirty="0" smtClean="0">
                <a:solidFill>
                  <a:srgbClr val="0070C0"/>
                </a:solidFill>
              </a:rPr>
              <a:t>input</a:t>
            </a:r>
            <a:endParaRPr lang="en-AU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AD = complex(double(A));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p = size(A, 2</a:t>
            </a:r>
            <a:r>
              <a:rPr lang="en-AU" sz="1600" dirty="0" smtClean="0">
                <a:solidFill>
                  <a:srgbClr val="0070C0"/>
                </a:solidFill>
              </a:rPr>
              <a:t>);</a:t>
            </a:r>
            <a:endParaRPr lang="en-AU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1600" b="1" dirty="0">
                <a:solidFill>
                  <a:srgbClr val="0070C0"/>
                </a:solidFill>
              </a:rPr>
              <a:t>FAD = fft2(AD);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FAD = </a:t>
            </a:r>
            <a:r>
              <a:rPr lang="en-AU" sz="1600" dirty="0" err="1">
                <a:solidFill>
                  <a:srgbClr val="0070C0"/>
                </a:solidFill>
              </a:rPr>
              <a:t>conj</a:t>
            </a:r>
            <a:r>
              <a:rPr lang="en-AU" sz="1600" dirty="0">
                <a:solidFill>
                  <a:srgbClr val="0070C0"/>
                </a:solidFill>
              </a:rPr>
              <a:t>(FAD');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BF = complex( double(zeros( [p+1 p] ) ) );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BF(1, :)  </a:t>
            </a:r>
            <a:r>
              <a:rPr lang="en-AU" sz="1600" dirty="0" smtClean="0">
                <a:solidFill>
                  <a:srgbClr val="0070C0"/>
                </a:solidFill>
              </a:rPr>
              <a:t>   = </a:t>
            </a:r>
            <a:r>
              <a:rPr lang="en-AU" sz="1600" dirty="0">
                <a:solidFill>
                  <a:srgbClr val="0070C0"/>
                </a:solidFill>
              </a:rPr>
              <a:t>FAD(:, 1);  % m=0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BF(p+1, :)= FAD(1, :);  % </a:t>
            </a:r>
            <a:r>
              <a:rPr lang="en-AU" sz="1600" dirty="0" smtClean="0">
                <a:solidFill>
                  <a:srgbClr val="0070C0"/>
                </a:solidFill>
              </a:rPr>
              <a:t>m=p</a:t>
            </a:r>
            <a:endParaRPr lang="en-AU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1600" dirty="0">
                <a:solidFill>
                  <a:srgbClr val="0070C0"/>
                </a:solidFill>
              </a:rPr>
              <a:t>R = complex( zeros([1 p]) );</a:t>
            </a:r>
          </a:p>
          <a:p>
            <a:pPr marL="0" indent="0">
              <a:buNone/>
            </a:pPr>
            <a:r>
              <a:rPr lang="en-AU" sz="1600" dirty="0" err="1">
                <a:solidFill>
                  <a:srgbClr val="0070C0"/>
                </a:solidFill>
              </a:rPr>
              <a:t>vp</a:t>
            </a:r>
            <a:r>
              <a:rPr lang="en-AU" sz="1600" dirty="0">
                <a:solidFill>
                  <a:srgbClr val="0070C0"/>
                </a:solidFill>
              </a:rPr>
              <a:t> = zeros([1 p]);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for </a:t>
            </a:r>
            <a:r>
              <a:rPr lang="en-AU" sz="1600" dirty="0" err="1">
                <a:solidFill>
                  <a:srgbClr val="0070C0"/>
                </a:solidFill>
              </a:rPr>
              <a:t>jj</a:t>
            </a:r>
            <a:r>
              <a:rPr lang="en-AU" sz="1600" dirty="0">
                <a:solidFill>
                  <a:srgbClr val="0070C0"/>
                </a:solidFill>
              </a:rPr>
              <a:t> = 1:p-1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    </a:t>
            </a:r>
            <a:r>
              <a:rPr lang="en-AU" sz="1600" dirty="0" err="1">
                <a:solidFill>
                  <a:srgbClr val="0070C0"/>
                </a:solidFill>
              </a:rPr>
              <a:t>vm</a:t>
            </a:r>
            <a:r>
              <a:rPr lang="en-AU" sz="1600" dirty="0">
                <a:solidFill>
                  <a:srgbClr val="0070C0"/>
                </a:solidFill>
              </a:rPr>
              <a:t> = -</a:t>
            </a:r>
            <a:r>
              <a:rPr lang="en-AU" sz="1600" dirty="0" err="1">
                <a:solidFill>
                  <a:srgbClr val="0070C0"/>
                </a:solidFill>
              </a:rPr>
              <a:t>jj</a:t>
            </a:r>
            <a:r>
              <a:rPr lang="en-AU" sz="1600" dirty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    for ii = 2:p</a:t>
            </a:r>
          </a:p>
          <a:p>
            <a:pPr marL="0" indent="0">
              <a:buNone/>
            </a:pPr>
            <a:r>
              <a:rPr lang="da-DK" sz="1600" b="1" dirty="0">
                <a:solidFill>
                  <a:srgbClr val="0070C0"/>
                </a:solidFill>
              </a:rPr>
              <a:t>        vp(ii) = 1+ mod((ii-1)*vm, p);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    end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    for ii = 2:p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        R(ii) = FAD(ii, </a:t>
            </a:r>
            <a:r>
              <a:rPr lang="en-AU" sz="1600" dirty="0" err="1">
                <a:solidFill>
                  <a:srgbClr val="0070C0"/>
                </a:solidFill>
              </a:rPr>
              <a:t>vp</a:t>
            </a:r>
            <a:r>
              <a:rPr lang="en-AU" sz="1600" dirty="0">
                <a:solidFill>
                  <a:srgbClr val="0070C0"/>
                </a:solidFill>
              </a:rPr>
              <a:t>(ii));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    end</a:t>
            </a:r>
          </a:p>
          <a:p>
            <a:pPr marL="0" indent="0">
              <a:buNone/>
            </a:pPr>
            <a:r>
              <a:rPr lang="en-AU" sz="1600" b="1" dirty="0">
                <a:solidFill>
                  <a:srgbClr val="0070C0"/>
                </a:solidFill>
              </a:rPr>
              <a:t>    BF(jj+1, :) = R;</a:t>
            </a:r>
          </a:p>
          <a:p>
            <a:pPr marL="0" indent="0">
              <a:buNone/>
            </a:pPr>
            <a:r>
              <a:rPr lang="en-AU" sz="1600" dirty="0" smtClean="0">
                <a:solidFill>
                  <a:srgbClr val="0070C0"/>
                </a:solidFill>
              </a:rPr>
              <a:t>end</a:t>
            </a:r>
            <a:endParaRPr lang="en-AU" sz="1600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211960" y="3969060"/>
            <a:ext cx="4114800" cy="279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dirty="0" smtClean="0"/>
              <a:t> </a:t>
            </a:r>
            <a:r>
              <a:rPr lang="en-AU" sz="1600" dirty="0" smtClean="0">
                <a:solidFill>
                  <a:srgbClr val="0070C0"/>
                </a:solidFill>
              </a:rPr>
              <a:t>B = complex( double(zeros([p+1 p])) );</a:t>
            </a:r>
          </a:p>
          <a:p>
            <a:pPr marL="0" indent="0">
              <a:buFont typeface="Arial" pitchFamily="34" charset="0"/>
              <a:buNone/>
            </a:pPr>
            <a:r>
              <a:rPr lang="en-AU" sz="1600" dirty="0" smtClean="0">
                <a:solidFill>
                  <a:srgbClr val="0070C0"/>
                </a:solidFill>
              </a:rPr>
              <a:t>for ii = 1:p+1</a:t>
            </a:r>
          </a:p>
          <a:p>
            <a:pPr marL="0" indent="0">
              <a:buFont typeface="Arial" pitchFamily="34" charset="0"/>
              <a:buNone/>
            </a:pPr>
            <a:r>
              <a:rPr lang="en-AU" sz="1600" b="1" dirty="0" smtClean="0">
                <a:solidFill>
                  <a:srgbClr val="0070C0"/>
                </a:solidFill>
              </a:rPr>
              <a:t>    B(ii, :) = </a:t>
            </a:r>
            <a:r>
              <a:rPr lang="en-AU" sz="1600" b="1" dirty="0" err="1" smtClean="0">
                <a:solidFill>
                  <a:srgbClr val="0070C0"/>
                </a:solidFill>
              </a:rPr>
              <a:t>ifft</a:t>
            </a:r>
            <a:r>
              <a:rPr lang="en-AU" sz="1600" b="1" dirty="0" smtClean="0">
                <a:solidFill>
                  <a:srgbClr val="0070C0"/>
                </a:solidFill>
              </a:rPr>
              <a:t>( BF(ii, :));</a:t>
            </a:r>
          </a:p>
          <a:p>
            <a:pPr marL="0" indent="0">
              <a:buFont typeface="Arial" pitchFamily="34" charset="0"/>
              <a:buNone/>
            </a:pPr>
            <a:r>
              <a:rPr lang="en-AU" sz="1600" dirty="0" smtClean="0">
                <a:solidFill>
                  <a:srgbClr val="0070C0"/>
                </a:solidFill>
              </a:rPr>
              <a:t>end</a:t>
            </a:r>
          </a:p>
          <a:p>
            <a:pPr marL="0" indent="0">
              <a:buFont typeface="Arial" pitchFamily="34" charset="0"/>
              <a:buNone/>
            </a:pPr>
            <a:r>
              <a:rPr lang="en-AU" sz="16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AU" sz="1600" dirty="0" smtClean="0">
                <a:solidFill>
                  <a:srgbClr val="0070C0"/>
                </a:solidFill>
              </a:rPr>
              <a:t>if max(max(abs(</a:t>
            </a:r>
            <a:r>
              <a:rPr lang="en-AU" sz="1600" dirty="0" err="1" smtClean="0">
                <a:solidFill>
                  <a:srgbClr val="0070C0"/>
                </a:solidFill>
              </a:rPr>
              <a:t>imag</a:t>
            </a:r>
            <a:r>
              <a:rPr lang="en-AU" sz="1600" dirty="0" smtClean="0">
                <a:solidFill>
                  <a:srgbClr val="0070C0"/>
                </a:solidFill>
              </a:rPr>
              <a:t>(B))) &lt; 0.0001)</a:t>
            </a:r>
          </a:p>
          <a:p>
            <a:pPr marL="0" indent="0">
              <a:buFont typeface="Arial" pitchFamily="34" charset="0"/>
              <a:buNone/>
            </a:pPr>
            <a:r>
              <a:rPr lang="en-AU" sz="1600" dirty="0" smtClean="0">
                <a:solidFill>
                  <a:srgbClr val="0070C0"/>
                </a:solidFill>
              </a:rPr>
              <a:t>    B = double(real(B));</a:t>
            </a:r>
          </a:p>
          <a:p>
            <a:pPr marL="0" indent="0">
              <a:buFont typeface="Arial" pitchFamily="34" charset="0"/>
              <a:buNone/>
            </a:pPr>
            <a:r>
              <a:rPr lang="en-AU" sz="1600" dirty="0" smtClean="0">
                <a:solidFill>
                  <a:srgbClr val="0070C0"/>
                </a:solidFill>
              </a:rPr>
              <a:t>end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3905891" y="1268760"/>
            <a:ext cx="5121604" cy="26776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The 1D inverse FFT projected strips of length p extracted from the 2D FFT of an image is the FRT of the image</a:t>
            </a:r>
          </a:p>
          <a:p>
            <a:endParaRPr lang="en-AU" sz="2400" dirty="0" smtClean="0"/>
          </a:p>
          <a:p>
            <a:r>
              <a:rPr lang="en-AU" sz="2400" dirty="0" smtClean="0"/>
              <a:t>This is very like the block-copy approach; here the summations are done inside the 2D FFT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D157A45-40CB-4176-93CB-8EC37CCFE36E}" type="slidenum">
              <a:rPr lang="en-AU" smtClean="0"/>
              <a:t>35</a:t>
            </a:fld>
            <a:endParaRPr lang="en-AU"/>
          </a:p>
        </p:txBody>
      </p:sp>
      <p:cxnSp>
        <p:nvCxnSpPr>
          <p:cNvPr id="8" name="Straight Arrow Connector 7"/>
          <p:cNvCxnSpPr/>
          <p:nvPr>
            <p:custDataLst>
              <p:tags r:id="rId6"/>
            </p:custDataLst>
          </p:nvPr>
        </p:nvCxnSpPr>
        <p:spPr>
          <a:xfrm flipH="1">
            <a:off x="2006715" y="1583795"/>
            <a:ext cx="18991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>
            <p:custDataLst>
              <p:tags r:id="rId7"/>
            </p:custDataLst>
          </p:nvPr>
        </p:nvCxnSpPr>
        <p:spPr>
          <a:xfrm flipH="1">
            <a:off x="2366755" y="3969060"/>
            <a:ext cx="1539136" cy="540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>
            <p:custDataLst>
              <p:tags r:id="rId8"/>
            </p:custDataLst>
          </p:nvPr>
        </p:nvCxnSpPr>
        <p:spPr>
          <a:xfrm flipH="1">
            <a:off x="6269360" y="3946416"/>
            <a:ext cx="687905" cy="8777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>
            <p:custDataLst>
              <p:tags r:id="rId9"/>
            </p:custDataLst>
          </p:nvPr>
        </p:nvCxnSpPr>
        <p:spPr>
          <a:xfrm flipH="1">
            <a:off x="2141730" y="3946416"/>
            <a:ext cx="1764161" cy="22728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5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98548" y="368660"/>
            <a:ext cx="4654860" cy="855095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 smtClean="0"/>
              <a:t>Computing FRT inverse via 1D FFT and 2D FFT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1520" y="233645"/>
            <a:ext cx="4114800" cy="6345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% script to do FFT based FRT inverse. FRT B, </a:t>
            </a:r>
            <a:r>
              <a:rPr lang="en-AU" sz="1600" dirty="0" smtClean="0">
                <a:solidFill>
                  <a:srgbClr val="0070C0"/>
                </a:solidFill>
              </a:rPr>
              <a:t>    % </a:t>
            </a:r>
            <a:r>
              <a:rPr lang="en-AU" sz="1600" dirty="0" err="1" smtClean="0">
                <a:solidFill>
                  <a:srgbClr val="0070C0"/>
                </a:solidFill>
              </a:rPr>
              <a:t>px</a:t>
            </a:r>
            <a:r>
              <a:rPr lang="en-AU" sz="1600" dirty="0" smtClean="0">
                <a:solidFill>
                  <a:srgbClr val="0070C0"/>
                </a:solidFill>
              </a:rPr>
              <a:t>(p+1</a:t>
            </a:r>
            <a:r>
              <a:rPr lang="en-AU" sz="1600" dirty="0">
                <a:solidFill>
                  <a:srgbClr val="0070C0"/>
                </a:solidFill>
              </a:rPr>
              <a:t>), assumed as </a:t>
            </a:r>
            <a:r>
              <a:rPr lang="en-AU" sz="1600" dirty="0" smtClean="0">
                <a:solidFill>
                  <a:srgbClr val="0070C0"/>
                </a:solidFill>
              </a:rPr>
              <a:t>input</a:t>
            </a:r>
          </a:p>
          <a:p>
            <a:pPr marL="0" indent="0">
              <a:buNone/>
            </a:pPr>
            <a:r>
              <a:rPr lang="en-AU" sz="1600" dirty="0" smtClean="0">
                <a:solidFill>
                  <a:srgbClr val="0070C0"/>
                </a:solidFill>
              </a:rPr>
              <a:t>BC </a:t>
            </a:r>
            <a:r>
              <a:rPr lang="en-AU" sz="1600" dirty="0">
                <a:solidFill>
                  <a:srgbClr val="0070C0"/>
                </a:solidFill>
              </a:rPr>
              <a:t>= complex(double(B));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p = size(BC, 2</a:t>
            </a:r>
            <a:r>
              <a:rPr lang="en-AU" sz="1600" dirty="0" smtClean="0">
                <a:solidFill>
                  <a:srgbClr val="0070C0"/>
                </a:solidFill>
              </a:rPr>
              <a:t>);</a:t>
            </a:r>
            <a:endParaRPr lang="en-AU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BF = complex( double(zeros([p+1 p])) );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for ii = 1:p+1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    </a:t>
            </a:r>
            <a:r>
              <a:rPr lang="en-AU" sz="1600" b="1" dirty="0">
                <a:solidFill>
                  <a:srgbClr val="0070C0"/>
                </a:solidFill>
              </a:rPr>
              <a:t>BF(ii, :) = </a:t>
            </a:r>
            <a:r>
              <a:rPr lang="en-AU" sz="1600" b="1" dirty="0" err="1">
                <a:solidFill>
                  <a:srgbClr val="0070C0"/>
                </a:solidFill>
              </a:rPr>
              <a:t>fft</a:t>
            </a:r>
            <a:r>
              <a:rPr lang="en-AU" sz="1600" b="1" dirty="0">
                <a:solidFill>
                  <a:srgbClr val="0070C0"/>
                </a:solidFill>
              </a:rPr>
              <a:t>( BC(ii, :));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end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AC = complex( double(zeros( [p p] ) ) </a:t>
            </a:r>
            <a:r>
              <a:rPr lang="en-AU" sz="1600" dirty="0" smtClean="0">
                <a:solidFill>
                  <a:srgbClr val="0070C0"/>
                </a:solidFill>
              </a:rPr>
              <a:t>);</a:t>
            </a:r>
            <a:endParaRPr lang="en-AU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AC(1, :)= BF(p+1, :); % m=0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AC(:, 1)= BF(1, :);   % </a:t>
            </a:r>
            <a:r>
              <a:rPr lang="en-AU" sz="1600" dirty="0" smtClean="0">
                <a:solidFill>
                  <a:srgbClr val="0070C0"/>
                </a:solidFill>
              </a:rPr>
              <a:t>m=p </a:t>
            </a:r>
            <a:endParaRPr lang="en-AU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sz="1600" dirty="0" err="1">
                <a:solidFill>
                  <a:srgbClr val="0070C0"/>
                </a:solidFill>
              </a:rPr>
              <a:t>vp</a:t>
            </a:r>
            <a:r>
              <a:rPr lang="en-AU" sz="1600" dirty="0">
                <a:solidFill>
                  <a:srgbClr val="0070C0"/>
                </a:solidFill>
              </a:rPr>
              <a:t> = zeros([1 p]);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for </a:t>
            </a:r>
            <a:r>
              <a:rPr lang="en-AU" sz="1600" dirty="0" err="1">
                <a:solidFill>
                  <a:srgbClr val="0070C0"/>
                </a:solidFill>
              </a:rPr>
              <a:t>jj</a:t>
            </a:r>
            <a:r>
              <a:rPr lang="en-AU" sz="1600" dirty="0">
                <a:solidFill>
                  <a:srgbClr val="0070C0"/>
                </a:solidFill>
              </a:rPr>
              <a:t> = 1:p-1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    </a:t>
            </a:r>
            <a:r>
              <a:rPr lang="en-AU" sz="1600" dirty="0" err="1">
                <a:solidFill>
                  <a:srgbClr val="0070C0"/>
                </a:solidFill>
              </a:rPr>
              <a:t>vm</a:t>
            </a:r>
            <a:r>
              <a:rPr lang="en-AU" sz="1600" dirty="0">
                <a:solidFill>
                  <a:srgbClr val="0070C0"/>
                </a:solidFill>
              </a:rPr>
              <a:t> = -</a:t>
            </a:r>
            <a:r>
              <a:rPr lang="en-AU" sz="1600" dirty="0" err="1">
                <a:solidFill>
                  <a:srgbClr val="0070C0"/>
                </a:solidFill>
              </a:rPr>
              <a:t>jj</a:t>
            </a:r>
            <a:r>
              <a:rPr lang="en-AU" sz="1600" dirty="0">
                <a:solidFill>
                  <a:srgbClr val="0070C0"/>
                </a:solidFill>
              </a:rPr>
              <a:t>;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    for ii = 2:p</a:t>
            </a:r>
          </a:p>
          <a:p>
            <a:pPr marL="0" indent="0">
              <a:buNone/>
            </a:pPr>
            <a:r>
              <a:rPr lang="da-DK" sz="1600" b="1" dirty="0">
                <a:solidFill>
                  <a:srgbClr val="0070C0"/>
                </a:solidFill>
              </a:rPr>
              <a:t>        vp(ii) = 1+ mod((ii-1)*vm, p);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    end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    for ii = 2:p</a:t>
            </a:r>
          </a:p>
          <a:p>
            <a:pPr marL="0" indent="0">
              <a:buNone/>
            </a:pPr>
            <a:r>
              <a:rPr lang="en-AU" sz="1600" b="1" dirty="0">
                <a:solidFill>
                  <a:srgbClr val="0070C0"/>
                </a:solidFill>
              </a:rPr>
              <a:t>        AC(ii, </a:t>
            </a:r>
            <a:r>
              <a:rPr lang="en-AU" sz="1600" b="1" dirty="0" err="1">
                <a:solidFill>
                  <a:srgbClr val="0070C0"/>
                </a:solidFill>
              </a:rPr>
              <a:t>vp</a:t>
            </a:r>
            <a:r>
              <a:rPr lang="en-AU" sz="1600" b="1" dirty="0">
                <a:solidFill>
                  <a:srgbClr val="0070C0"/>
                </a:solidFill>
              </a:rPr>
              <a:t>(ii) ) = BF(jj+1, ii);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70C0"/>
                </a:solidFill>
              </a:rPr>
              <a:t>    end</a:t>
            </a:r>
          </a:p>
          <a:p>
            <a:pPr marL="0" indent="0">
              <a:buNone/>
            </a:pPr>
            <a:r>
              <a:rPr lang="en-AU" sz="1600" dirty="0" smtClean="0">
                <a:solidFill>
                  <a:srgbClr val="0070C0"/>
                </a:solidFill>
              </a:rPr>
              <a:t>end</a:t>
            </a:r>
            <a:endParaRPr lang="en-AU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sz="1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4077804" y="1853825"/>
            <a:ext cx="4725525" cy="184665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The 1D FFT of rows of the FRT  data are used to tile the 2D FFT plane. The inverse 2D FFT yields the reconstructed image</a:t>
            </a:r>
          </a:p>
          <a:p>
            <a:endParaRPr lang="en-AU" dirty="0" smtClean="0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4670783" y="4708882"/>
            <a:ext cx="3510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0070C0"/>
                </a:solidFill>
              </a:rPr>
              <a:t>AI = ifft2(</a:t>
            </a:r>
            <a:r>
              <a:rPr lang="en-AU" sz="1600" b="1" dirty="0" err="1">
                <a:solidFill>
                  <a:srgbClr val="0070C0"/>
                </a:solidFill>
              </a:rPr>
              <a:t>conj</a:t>
            </a:r>
            <a:r>
              <a:rPr lang="en-AU" sz="1600" b="1" dirty="0">
                <a:solidFill>
                  <a:srgbClr val="0070C0"/>
                </a:solidFill>
              </a:rPr>
              <a:t>(AC'));</a:t>
            </a:r>
          </a:p>
          <a:p>
            <a:r>
              <a:rPr lang="en-AU" sz="1600" dirty="0">
                <a:solidFill>
                  <a:srgbClr val="0070C0"/>
                </a:solidFill>
              </a:rPr>
              <a:t> </a:t>
            </a:r>
          </a:p>
          <a:p>
            <a:r>
              <a:rPr lang="en-AU" sz="1600" dirty="0">
                <a:solidFill>
                  <a:srgbClr val="0070C0"/>
                </a:solidFill>
              </a:rPr>
              <a:t>if max(max(abs(</a:t>
            </a:r>
            <a:r>
              <a:rPr lang="en-AU" sz="1600" dirty="0" err="1">
                <a:solidFill>
                  <a:srgbClr val="0070C0"/>
                </a:solidFill>
              </a:rPr>
              <a:t>imag</a:t>
            </a:r>
            <a:r>
              <a:rPr lang="en-AU" sz="1600" dirty="0">
                <a:solidFill>
                  <a:srgbClr val="0070C0"/>
                </a:solidFill>
              </a:rPr>
              <a:t>(AI))) &lt; 0.0001)</a:t>
            </a:r>
          </a:p>
          <a:p>
            <a:r>
              <a:rPr lang="en-AU" sz="1600" dirty="0">
                <a:solidFill>
                  <a:srgbClr val="0070C0"/>
                </a:solidFill>
              </a:rPr>
              <a:t>    C = double(real(AI));</a:t>
            </a:r>
          </a:p>
          <a:p>
            <a:r>
              <a:rPr lang="en-AU" sz="1600" dirty="0">
                <a:solidFill>
                  <a:srgbClr val="0070C0"/>
                </a:solidFill>
              </a:rPr>
              <a:t>end</a:t>
            </a:r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D157A45-40CB-4176-93CB-8EC37CCFE36E}" type="slidenum">
              <a:rPr lang="en-AU" smtClean="0"/>
              <a:t>36</a:t>
            </a:fld>
            <a:endParaRPr lang="en-AU"/>
          </a:p>
        </p:txBody>
      </p:sp>
      <p:cxnSp>
        <p:nvCxnSpPr>
          <p:cNvPr id="8" name="Straight Arrow Connector 7"/>
          <p:cNvCxnSpPr/>
          <p:nvPr>
            <p:custDataLst>
              <p:tags r:id="rId6"/>
            </p:custDataLst>
          </p:nvPr>
        </p:nvCxnSpPr>
        <p:spPr>
          <a:xfrm flipH="1" flipV="1">
            <a:off x="2366755" y="2135439"/>
            <a:ext cx="171105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>
            <p:custDataLst>
              <p:tags r:id="rId7"/>
            </p:custDataLst>
          </p:nvPr>
        </p:nvCxnSpPr>
        <p:spPr>
          <a:xfrm flipH="1">
            <a:off x="3222280" y="3727710"/>
            <a:ext cx="855524" cy="13214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>
            <p:custDataLst>
              <p:tags r:id="rId8"/>
            </p:custDataLst>
          </p:nvPr>
        </p:nvCxnSpPr>
        <p:spPr>
          <a:xfrm>
            <a:off x="6147175" y="3700484"/>
            <a:ext cx="0" cy="10083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>
            <p:custDataLst>
              <p:tags r:id="rId9"/>
            </p:custDataLst>
          </p:nvPr>
        </p:nvCxnSpPr>
        <p:spPr>
          <a:xfrm flipH="1">
            <a:off x="3131840" y="3727710"/>
            <a:ext cx="945964" cy="21765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0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/>
            <a:r>
              <a:rPr lang="en-AU" dirty="0" smtClean="0">
                <a:solidFill>
                  <a:srgbClr val="0070C0"/>
                </a:solidFill>
              </a:rPr>
              <a:t>Number Theoretic Transform FRT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 smtClean="0"/>
              <a:t>The FFT-based code to calculate the FRT can be extended to use other 1:1 transforms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The Fourier transform uses sine and cosine basis functions, </a:t>
            </a:r>
            <a:r>
              <a:rPr lang="en-AU" dirty="0" err="1" smtClean="0"/>
              <a:t>exp</a:t>
            </a:r>
            <a:r>
              <a:rPr lang="en-AU" dirty="0" smtClean="0"/>
              <a:t>(-2</a:t>
            </a:r>
            <a:r>
              <a:rPr lang="en-AU" dirty="0" smtClean="0">
                <a:latin typeface="Symbol" pitchFamily="18" charset="2"/>
              </a:rPr>
              <a:t>p</a:t>
            </a:r>
            <a:r>
              <a:rPr lang="en-AU" dirty="0" smtClean="0"/>
              <a:t>ij/N), which are cyclic over the length of the data array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>
                <a:solidFill>
                  <a:srgbClr val="0070C0"/>
                </a:solidFill>
              </a:rPr>
              <a:t>The Number Theoretic transform uses primitive roots of unity whose powers are cyclic mod(n) for some integer n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2600" dirty="0" smtClean="0"/>
              <a:t>Recovering missing slices of discrete Fourier transform using ghosts, S. Chandra et al,  see Thesis and IEEE TIP, 2012</a:t>
            </a:r>
            <a:endParaRPr lang="en-AU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D157A45-40CB-4176-93CB-8EC37CCFE36E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17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724092"/>
          </a:xfrm>
        </p:spPr>
        <p:txBody>
          <a:bodyPr>
            <a:normAutofit fontScale="90000"/>
          </a:bodyPr>
          <a:lstStyle/>
          <a:p>
            <a:r>
              <a:rPr lang="en-AU" sz="3200" dirty="0" smtClean="0">
                <a:solidFill>
                  <a:srgbClr val="0070C0"/>
                </a:solidFill>
              </a:rPr>
              <a:t>NTT example: 1D, length 5, mod(11), </a:t>
            </a:r>
            <a:r>
              <a:rPr lang="en-AU" sz="3200" dirty="0" smtClean="0"/>
              <a:t>bases 3 and 4</a:t>
            </a:r>
            <a:br>
              <a:rPr lang="en-AU" sz="3200" dirty="0" smtClean="0"/>
            </a:br>
            <a:r>
              <a:rPr lang="en-AU" sz="3200" dirty="0" smtClean="0"/>
              <a:t>3x4 = 3</a:t>
            </a:r>
            <a:r>
              <a:rPr lang="en-AU" sz="3200" baseline="30000" dirty="0" smtClean="0"/>
              <a:t>5</a:t>
            </a:r>
            <a:r>
              <a:rPr lang="en-AU" sz="3200" dirty="0" smtClean="0"/>
              <a:t> = 4</a:t>
            </a:r>
            <a:r>
              <a:rPr lang="en-AU" sz="3200" baseline="30000" dirty="0" smtClean="0"/>
              <a:t>5</a:t>
            </a:r>
            <a:r>
              <a:rPr lang="en-AU" sz="3200" dirty="0" smtClean="0"/>
              <a:t> = 1 mod(11)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7865" y="1268760"/>
            <a:ext cx="8229600" cy="531059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AU" dirty="0" smtClean="0"/>
              <a:t>Example </a:t>
            </a:r>
            <a:r>
              <a:rPr lang="en-AU" dirty="0"/>
              <a:t>implementation: Let us perform the </a:t>
            </a:r>
            <a:r>
              <a:rPr lang="en-AU" dirty="0" smtClean="0"/>
              <a:t>NTT for  f </a:t>
            </a:r>
            <a:r>
              <a:rPr lang="en-AU" dirty="0"/>
              <a:t>= (</a:t>
            </a:r>
            <a:r>
              <a:rPr lang="en-AU" dirty="0" smtClean="0"/>
              <a:t>5</a:t>
            </a:r>
            <a:r>
              <a:rPr lang="en-AU" dirty="0"/>
              <a:t>,</a:t>
            </a:r>
            <a:r>
              <a:rPr lang="en-AU" dirty="0" smtClean="0"/>
              <a:t> 0</a:t>
            </a:r>
            <a:r>
              <a:rPr lang="en-AU" dirty="0"/>
              <a:t>,</a:t>
            </a:r>
            <a:r>
              <a:rPr lang="en-AU" dirty="0" smtClean="0"/>
              <a:t> 1</a:t>
            </a:r>
            <a:r>
              <a:rPr lang="en-AU" dirty="0"/>
              <a:t>,</a:t>
            </a:r>
            <a:r>
              <a:rPr lang="en-AU" dirty="0" smtClean="0"/>
              <a:t> 8, </a:t>
            </a:r>
            <a:r>
              <a:rPr lang="en-AU" dirty="0"/>
              <a:t>8). 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Note </a:t>
            </a:r>
            <a:r>
              <a:rPr lang="en-AU" dirty="0"/>
              <a:t>that </a:t>
            </a:r>
            <a:r>
              <a:rPr lang="en-AU" dirty="0" smtClean="0"/>
              <a:t>modulus 11, {3</a:t>
            </a:r>
            <a:r>
              <a:rPr lang="en-AU" baseline="30000" dirty="0" smtClean="0"/>
              <a:t>0</a:t>
            </a:r>
            <a:r>
              <a:rPr lang="en-AU" dirty="0"/>
              <a:t>,</a:t>
            </a:r>
            <a:r>
              <a:rPr lang="en-AU" dirty="0" smtClean="0"/>
              <a:t> 3</a:t>
            </a:r>
            <a:r>
              <a:rPr lang="en-AU" baseline="30000" dirty="0" smtClean="0"/>
              <a:t>1</a:t>
            </a:r>
            <a:r>
              <a:rPr lang="en-AU" dirty="0"/>
              <a:t>,</a:t>
            </a:r>
            <a:r>
              <a:rPr lang="en-AU" dirty="0" smtClean="0"/>
              <a:t> 3</a:t>
            </a:r>
            <a:r>
              <a:rPr lang="en-AU" baseline="30000" dirty="0" smtClean="0"/>
              <a:t>2</a:t>
            </a:r>
            <a:r>
              <a:rPr lang="en-AU" dirty="0" smtClean="0"/>
              <a:t>, 3</a:t>
            </a:r>
            <a:r>
              <a:rPr lang="en-AU" baseline="30000" dirty="0"/>
              <a:t>3</a:t>
            </a:r>
            <a:r>
              <a:rPr lang="en-AU" dirty="0" smtClean="0"/>
              <a:t>, 3</a:t>
            </a:r>
            <a:r>
              <a:rPr lang="en-AU" baseline="30000" dirty="0" smtClean="0"/>
              <a:t>4</a:t>
            </a:r>
            <a:r>
              <a:rPr lang="en-AU" dirty="0" smtClean="0"/>
              <a:t>} =  {1</a:t>
            </a:r>
            <a:r>
              <a:rPr lang="en-AU" dirty="0"/>
              <a:t>,</a:t>
            </a:r>
            <a:r>
              <a:rPr lang="en-AU" dirty="0" smtClean="0"/>
              <a:t> 3, 9, 5, 4}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da-DK" dirty="0"/>
              <a:t>F(0) = 5 + 0(1) + 1( 1) + 8( 1) + 8( 1) </a:t>
            </a:r>
            <a:r>
              <a:rPr lang="da-DK" dirty="0" smtClean="0"/>
              <a:t>	   = </a:t>
            </a:r>
            <a:r>
              <a:rPr lang="da-DK" dirty="0"/>
              <a:t>22 </a:t>
            </a:r>
            <a:r>
              <a:rPr lang="da-DK" dirty="0" smtClean="0"/>
              <a:t>		= </a:t>
            </a:r>
            <a:r>
              <a:rPr lang="da-DK" dirty="0"/>
              <a:t>0 (mod 11),</a:t>
            </a:r>
          </a:p>
          <a:p>
            <a:pPr marL="0" indent="0">
              <a:buNone/>
            </a:pPr>
            <a:r>
              <a:rPr lang="da-DK" dirty="0"/>
              <a:t>F(1) = 5 + 0(3) + 1( 9) + 8( 81) + 8( 243) </a:t>
            </a:r>
            <a:r>
              <a:rPr lang="da-DK" dirty="0" smtClean="0"/>
              <a:t>	   = </a:t>
            </a:r>
            <a:r>
              <a:rPr lang="da-DK" dirty="0"/>
              <a:t>878 </a:t>
            </a:r>
            <a:r>
              <a:rPr lang="da-DK" dirty="0" smtClean="0"/>
              <a:t>		= </a:t>
            </a:r>
            <a:r>
              <a:rPr lang="da-DK" dirty="0"/>
              <a:t>9 (mod 11),</a:t>
            </a:r>
          </a:p>
          <a:p>
            <a:pPr marL="0" indent="0">
              <a:buNone/>
            </a:pPr>
            <a:r>
              <a:rPr lang="da-DK" dirty="0"/>
              <a:t>F(2) = 5 + 0(9) + 1(81) + 8(729) + 8(6561) </a:t>
            </a:r>
            <a:r>
              <a:rPr lang="da-DK" dirty="0" smtClean="0"/>
              <a:t>= </a:t>
            </a:r>
            <a:r>
              <a:rPr lang="da-DK" dirty="0"/>
              <a:t>58406 </a:t>
            </a:r>
            <a:r>
              <a:rPr lang="da-DK" dirty="0" smtClean="0"/>
              <a:t>	= </a:t>
            </a:r>
            <a:r>
              <a:rPr lang="da-DK" dirty="0"/>
              <a:t>7 (mod 11),</a:t>
            </a:r>
          </a:p>
          <a:p>
            <a:pPr marL="0" indent="0">
              <a:buNone/>
            </a:pPr>
            <a:r>
              <a:rPr lang="da-DK" dirty="0"/>
              <a:t>F(3) = 5 + 0(5) + 1(25) + 8(125) + 8( 625) </a:t>
            </a:r>
            <a:r>
              <a:rPr lang="da-DK" dirty="0" smtClean="0"/>
              <a:t> = </a:t>
            </a:r>
            <a:r>
              <a:rPr lang="da-DK" dirty="0"/>
              <a:t>6030 </a:t>
            </a:r>
            <a:r>
              <a:rPr lang="da-DK" dirty="0" smtClean="0"/>
              <a:t>		= </a:t>
            </a:r>
            <a:r>
              <a:rPr lang="da-DK" dirty="0"/>
              <a:t>2 (mod 11),</a:t>
            </a:r>
          </a:p>
          <a:p>
            <a:pPr marL="0" indent="0">
              <a:buNone/>
            </a:pPr>
            <a:r>
              <a:rPr lang="da-DK" dirty="0"/>
              <a:t>F(4) = 5 + 0(4) + 1(16) + 8( 64) + 8( 256) </a:t>
            </a:r>
            <a:r>
              <a:rPr lang="da-DK" dirty="0" smtClean="0"/>
              <a:t>  = </a:t>
            </a:r>
            <a:r>
              <a:rPr lang="da-DK" dirty="0"/>
              <a:t>2581 </a:t>
            </a:r>
            <a:r>
              <a:rPr lang="da-DK" dirty="0" smtClean="0"/>
              <a:t>		= </a:t>
            </a:r>
            <a:r>
              <a:rPr lang="da-DK" dirty="0"/>
              <a:t>7 (mod 11</a:t>
            </a:r>
            <a:r>
              <a:rPr lang="da-DK" dirty="0" smtClean="0"/>
              <a:t>).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en-AU" dirty="0"/>
              <a:t>We have NTT(f) = F = (</a:t>
            </a:r>
            <a:r>
              <a:rPr lang="en-AU" dirty="0" smtClean="0"/>
              <a:t>0</a:t>
            </a:r>
            <a:r>
              <a:rPr lang="en-AU" dirty="0"/>
              <a:t>,</a:t>
            </a:r>
            <a:r>
              <a:rPr lang="en-AU" dirty="0" smtClean="0"/>
              <a:t> 9</a:t>
            </a:r>
            <a:r>
              <a:rPr lang="en-AU" dirty="0"/>
              <a:t>,</a:t>
            </a:r>
            <a:r>
              <a:rPr lang="en-AU" dirty="0" smtClean="0"/>
              <a:t> 7</a:t>
            </a:r>
            <a:r>
              <a:rPr lang="en-AU" dirty="0"/>
              <a:t>,</a:t>
            </a:r>
            <a:r>
              <a:rPr lang="en-AU" dirty="0" smtClean="0"/>
              <a:t> 2, </a:t>
            </a:r>
            <a:r>
              <a:rPr lang="en-AU" dirty="0"/>
              <a:t>7). Now apply the inverse NTT to F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r>
              <a:rPr lang="en-AU" dirty="0" smtClean="0"/>
              <a:t>Note </a:t>
            </a:r>
            <a:r>
              <a:rPr lang="en-AU" dirty="0"/>
              <a:t>that </a:t>
            </a:r>
            <a:r>
              <a:rPr lang="en-AU" dirty="0" smtClean="0"/>
              <a:t>{4</a:t>
            </a:r>
            <a:r>
              <a:rPr lang="en-AU" baseline="30000" dirty="0" smtClean="0"/>
              <a:t>0</a:t>
            </a:r>
            <a:r>
              <a:rPr lang="en-AU" dirty="0"/>
              <a:t>,</a:t>
            </a:r>
            <a:r>
              <a:rPr lang="en-AU" dirty="0" smtClean="0"/>
              <a:t> 4</a:t>
            </a:r>
            <a:r>
              <a:rPr lang="en-AU" baseline="30000" dirty="0" smtClean="0"/>
              <a:t>1</a:t>
            </a:r>
            <a:r>
              <a:rPr lang="en-AU" dirty="0" smtClean="0"/>
              <a:t>, 4</a:t>
            </a:r>
            <a:r>
              <a:rPr lang="en-AU" baseline="30000" dirty="0" smtClean="0"/>
              <a:t>2</a:t>
            </a:r>
            <a:r>
              <a:rPr lang="en-AU" dirty="0" smtClean="0"/>
              <a:t>, 4</a:t>
            </a:r>
            <a:r>
              <a:rPr lang="en-AU" baseline="30000" dirty="0" smtClean="0"/>
              <a:t>3</a:t>
            </a:r>
            <a:r>
              <a:rPr lang="en-AU" dirty="0" smtClean="0"/>
              <a:t>, 4</a:t>
            </a:r>
            <a:r>
              <a:rPr lang="en-AU" baseline="30000" dirty="0" smtClean="0"/>
              <a:t>4</a:t>
            </a:r>
            <a:r>
              <a:rPr lang="en-AU" dirty="0" smtClean="0"/>
              <a:t>} =  </a:t>
            </a:r>
            <a:r>
              <a:rPr lang="en-AU" dirty="0"/>
              <a:t>{</a:t>
            </a:r>
            <a:r>
              <a:rPr lang="en-AU" dirty="0" smtClean="0"/>
              <a:t>1</a:t>
            </a:r>
            <a:r>
              <a:rPr lang="en-AU" dirty="0"/>
              <a:t>,</a:t>
            </a:r>
            <a:r>
              <a:rPr lang="en-AU" dirty="0" smtClean="0"/>
              <a:t> 4, 5, 9, 3} </a:t>
            </a:r>
            <a:r>
              <a:rPr lang="en-AU" dirty="0"/>
              <a:t>(mod 11) so </a:t>
            </a:r>
            <a:r>
              <a:rPr lang="en-AU" dirty="0" smtClean="0"/>
              <a:t>that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da-DK" dirty="0"/>
              <a:t>f(0) = 9[0 + 9(1) + 7( 1) + 2( 1) + 7( 1)] </a:t>
            </a:r>
            <a:r>
              <a:rPr lang="da-DK" dirty="0" smtClean="0"/>
              <a:t>	        = </a:t>
            </a:r>
            <a:r>
              <a:rPr lang="da-DK" dirty="0"/>
              <a:t>9[ 25] </a:t>
            </a:r>
            <a:r>
              <a:rPr lang="da-DK" dirty="0" smtClean="0"/>
              <a:t>	= </a:t>
            </a:r>
            <a:r>
              <a:rPr lang="da-DK" dirty="0"/>
              <a:t>5 (mod 11),</a:t>
            </a:r>
          </a:p>
          <a:p>
            <a:pPr marL="0" indent="0">
              <a:buNone/>
            </a:pPr>
            <a:r>
              <a:rPr lang="da-DK" dirty="0"/>
              <a:t>f(1) = 9[0 + 9(4) + 7(16) + 2( 64) + 7( 256)] </a:t>
            </a:r>
            <a:r>
              <a:rPr lang="da-DK" dirty="0" smtClean="0"/>
              <a:t>   = </a:t>
            </a:r>
            <a:r>
              <a:rPr lang="da-DK" dirty="0"/>
              <a:t>9[ 2068] </a:t>
            </a:r>
            <a:r>
              <a:rPr lang="da-DK" dirty="0" smtClean="0"/>
              <a:t>	= </a:t>
            </a:r>
            <a:r>
              <a:rPr lang="da-DK" dirty="0"/>
              <a:t>0 (mod 11),</a:t>
            </a:r>
          </a:p>
          <a:p>
            <a:pPr marL="0" indent="0">
              <a:buNone/>
            </a:pPr>
            <a:r>
              <a:rPr lang="da-DK" dirty="0"/>
              <a:t>f(2) = 9[0 + 9(5) + 7(25) + 2(125) + 7( 625)] </a:t>
            </a:r>
            <a:r>
              <a:rPr lang="da-DK" dirty="0" smtClean="0"/>
              <a:t>  = </a:t>
            </a:r>
            <a:r>
              <a:rPr lang="da-DK" dirty="0"/>
              <a:t>9[ 4845] </a:t>
            </a:r>
            <a:r>
              <a:rPr lang="da-DK" dirty="0" smtClean="0"/>
              <a:t>	= </a:t>
            </a:r>
            <a:r>
              <a:rPr lang="da-DK" dirty="0"/>
              <a:t>1 (mod 11</a:t>
            </a:r>
            <a:r>
              <a:rPr lang="da-DK" dirty="0" smtClean="0"/>
              <a:t>),</a:t>
            </a:r>
          </a:p>
          <a:p>
            <a:pPr marL="0" indent="0">
              <a:buNone/>
            </a:pPr>
            <a:r>
              <a:rPr lang="da-DK" dirty="0" smtClean="0"/>
              <a:t>f(3</a:t>
            </a:r>
            <a:r>
              <a:rPr lang="da-DK" dirty="0"/>
              <a:t>) = 9[0 + 9(9) + 7(81) + 2(729) + 7(6561)] </a:t>
            </a:r>
            <a:r>
              <a:rPr lang="da-DK" dirty="0" smtClean="0"/>
              <a:t> = </a:t>
            </a:r>
            <a:r>
              <a:rPr lang="da-DK" dirty="0"/>
              <a:t>9[48033] </a:t>
            </a:r>
            <a:r>
              <a:rPr lang="da-DK" dirty="0" smtClean="0"/>
              <a:t>	= </a:t>
            </a:r>
            <a:r>
              <a:rPr lang="da-DK" dirty="0"/>
              <a:t>8 (mod 11),</a:t>
            </a:r>
          </a:p>
          <a:p>
            <a:pPr marL="0" indent="0">
              <a:buNone/>
            </a:pPr>
            <a:r>
              <a:rPr lang="da-DK" dirty="0" smtClean="0"/>
              <a:t>f(4</a:t>
            </a:r>
            <a:r>
              <a:rPr lang="da-DK" dirty="0"/>
              <a:t>) = 9[0 + 9(3) + 7( 9) + 2( 81) + 7( 243)] </a:t>
            </a:r>
            <a:r>
              <a:rPr lang="da-DK" dirty="0" smtClean="0"/>
              <a:t>    = </a:t>
            </a:r>
            <a:r>
              <a:rPr lang="da-DK" dirty="0"/>
              <a:t>9[ 711] </a:t>
            </a:r>
            <a:r>
              <a:rPr lang="da-DK" dirty="0" smtClean="0"/>
              <a:t>	= </a:t>
            </a:r>
            <a:r>
              <a:rPr lang="da-DK" dirty="0"/>
              <a:t>8 (mod 11</a:t>
            </a:r>
            <a:r>
              <a:rPr lang="da-DK" dirty="0" smtClean="0"/>
              <a:t>).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en-AU" dirty="0"/>
              <a:t>So we return to f = (</a:t>
            </a:r>
            <a:r>
              <a:rPr lang="en-AU" dirty="0" smtClean="0"/>
              <a:t>5</a:t>
            </a:r>
            <a:r>
              <a:rPr lang="en-AU" dirty="0"/>
              <a:t>,</a:t>
            </a:r>
            <a:r>
              <a:rPr lang="en-AU" dirty="0" smtClean="0"/>
              <a:t> 0</a:t>
            </a:r>
            <a:r>
              <a:rPr lang="en-AU" dirty="0"/>
              <a:t>,</a:t>
            </a:r>
            <a:r>
              <a:rPr lang="en-AU" dirty="0" smtClean="0"/>
              <a:t> 1</a:t>
            </a:r>
            <a:r>
              <a:rPr lang="en-AU" dirty="0"/>
              <a:t>,</a:t>
            </a:r>
            <a:r>
              <a:rPr lang="en-AU" dirty="0" smtClean="0"/>
              <a:t> 8, </a:t>
            </a:r>
            <a:r>
              <a:rPr lang="en-AU" dirty="0"/>
              <a:t>8) as expected</a:t>
            </a:r>
            <a:r>
              <a:rPr lang="en-AU" dirty="0" smtClean="0"/>
              <a:t>. </a:t>
            </a:r>
            <a:r>
              <a:rPr lang="en-AU" dirty="0" smtClean="0">
                <a:solidFill>
                  <a:srgbClr val="0070C0"/>
                </a:solidFill>
              </a:rPr>
              <a:t>(Kingston, 2010)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D157A45-40CB-4176-93CB-8EC37CCFE36E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74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/>
            <a:r>
              <a:rPr lang="en-AU" dirty="0" smtClean="0">
                <a:solidFill>
                  <a:srgbClr val="0070C0"/>
                </a:solidFill>
              </a:rPr>
              <a:t>Advantages of NTT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13766"/>
            <a:ext cx="8229600" cy="48123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 smtClean="0"/>
              <a:t>The NTT is real to real, there is no need for complex arrays as with the FFT, hence requiring </a:t>
            </a:r>
            <a:r>
              <a:rPr lang="en-AU" b="1" dirty="0" smtClean="0"/>
              <a:t>less memory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The NTT uses integers and integer multiplication mod(p). This avoids </a:t>
            </a:r>
            <a:r>
              <a:rPr lang="en-AU" b="1" dirty="0" smtClean="0"/>
              <a:t>rounding / floating point precision </a:t>
            </a:r>
            <a:r>
              <a:rPr lang="en-AU" dirty="0" smtClean="0"/>
              <a:t>problems, as well as </a:t>
            </a:r>
            <a:r>
              <a:rPr lang="en-AU" b="1" dirty="0" smtClean="0"/>
              <a:t>arithmetic overflow </a:t>
            </a:r>
            <a:r>
              <a:rPr lang="en-AU" dirty="0" smtClean="0"/>
              <a:t>(which are both serious limitations for the FFT when processing arrays of very large p)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2600" dirty="0" smtClean="0"/>
              <a:t>Copies of NTT and NTT/FRT code are available via the homepage of </a:t>
            </a:r>
            <a:r>
              <a:rPr lang="en-AU" sz="2600" b="1" dirty="0" err="1" smtClean="0"/>
              <a:t>Shekhar</a:t>
            </a:r>
            <a:r>
              <a:rPr lang="en-AU" sz="2600" b="1" dirty="0" smtClean="0"/>
              <a:t> Chandra </a:t>
            </a:r>
            <a:r>
              <a:rPr lang="en-AU" sz="2600" dirty="0" smtClean="0"/>
              <a:t>(now at University of Queensland, Brisbane, Australia) or SourceForge.net</a:t>
            </a:r>
            <a:r>
              <a:rPr lang="en-AU" sz="2600" dirty="0"/>
              <a:t>, C/C</a:t>
            </a:r>
            <a:r>
              <a:rPr lang="en-AU" sz="2600" dirty="0" smtClean="0"/>
              <a:t>++Library </a:t>
            </a:r>
            <a:r>
              <a:rPr lang="en-AU" sz="2600" dirty="0"/>
              <a:t>(Open Source under GPL </a:t>
            </a:r>
            <a:r>
              <a:rPr lang="en-AU" sz="2600" dirty="0" smtClean="0"/>
              <a:t>v3, </a:t>
            </a:r>
            <a:r>
              <a:rPr lang="en-AU" sz="2600" dirty="0">
                <a:hlinkClick r:id="rId5"/>
              </a:rPr>
              <a:t>http://</a:t>
            </a:r>
            <a:r>
              <a:rPr lang="en-AU" sz="2600" dirty="0" smtClean="0">
                <a:hlinkClick r:id="rId5"/>
              </a:rPr>
              <a:t>finitetransfom.sourceforge.net</a:t>
            </a:r>
            <a:endParaRPr lang="en-AU" sz="2600" dirty="0" smtClean="0"/>
          </a:p>
          <a:p>
            <a:pPr marL="0" indent="0">
              <a:buNone/>
            </a:pPr>
            <a:endParaRPr lang="en-AU" sz="2600" dirty="0" smtClean="0"/>
          </a:p>
          <a:p>
            <a:pPr marL="0" indent="0">
              <a:buNone/>
            </a:pPr>
            <a:endParaRPr lang="en-AU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D157A45-40CB-4176-93CB-8EC37CCFE36E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50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1</a:t>
            </a:r>
            <a:r>
              <a:rPr lang="en-AU" dirty="0" smtClean="0"/>
              <a:t> Classic Radon versus Finite Radon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 smtClean="0"/>
              <a:t>The Radon transform (Radon, 1917) permits full reconstruction of any N dimensional data from its N-1 dimensional </a:t>
            </a:r>
            <a:r>
              <a:rPr lang="en-AU" dirty="0" smtClean="0"/>
              <a:t>projections, </a:t>
            </a:r>
            <a:r>
              <a:rPr lang="en-AU" dirty="0" smtClean="0"/>
              <a:t>for N &gt; 1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A projection is a set of data values summed at locations along some defined path that covers the object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In continuous space, exact recovery of projected data requires an infinite number of projected views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>
                <a:solidFill>
                  <a:srgbClr val="0070C0"/>
                </a:solidFill>
              </a:rPr>
              <a:t>A discrete data set (finite values on a finite lattice or grid) can be inverted from a finite number of views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2370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dirty="0" smtClean="0"/>
              <a:t>FRT for non-prime sized arrays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dirty="0" smtClean="0"/>
              <a:t>Work by Kingston* showed that the oversampling that occurs for arrays of composite size </a:t>
            </a:r>
            <a:r>
              <a:rPr lang="en-AU" dirty="0" smtClean="0"/>
              <a:t>(see slide 19) can </a:t>
            </a:r>
            <a:r>
              <a:rPr lang="en-AU" dirty="0" smtClean="0"/>
              <a:t>be compensated for by counting the redundant rays and correcting for them, either directly or by a multi-scale approach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An interesting result of his work was the derivation of a isotropic filter, </a:t>
            </a:r>
            <a:r>
              <a:rPr lang="en-AU" dirty="0" smtClean="0">
                <a:solidFill>
                  <a:srgbClr val="7030A0"/>
                </a:solidFill>
              </a:rPr>
              <a:t>the </a:t>
            </a:r>
            <a:r>
              <a:rPr lang="en-AU" dirty="0" smtClean="0">
                <a:solidFill>
                  <a:srgbClr val="7030A0"/>
                </a:solidFill>
              </a:rPr>
              <a:t>digital equivalent to the Ram-</a:t>
            </a:r>
            <a:r>
              <a:rPr lang="en-AU" dirty="0" err="1" smtClean="0">
                <a:solidFill>
                  <a:srgbClr val="7030A0"/>
                </a:solidFill>
              </a:rPr>
              <a:t>Lak</a:t>
            </a:r>
            <a:r>
              <a:rPr lang="en-AU" dirty="0" smtClean="0">
                <a:solidFill>
                  <a:srgbClr val="7030A0"/>
                </a:solidFill>
              </a:rPr>
              <a:t> filter used in conventional tomography</a:t>
            </a:r>
            <a:r>
              <a:rPr lang="en-AU" dirty="0" smtClean="0"/>
              <a:t>, to compensate for this oversampling before </a:t>
            </a:r>
            <a:r>
              <a:rPr lang="en-AU" dirty="0" smtClean="0"/>
              <a:t>back-projection</a:t>
            </a:r>
            <a:endParaRPr lang="en-AU" dirty="0" smtClean="0"/>
          </a:p>
          <a:p>
            <a:pPr marL="0" indent="0">
              <a:buNone/>
            </a:pPr>
            <a:endParaRPr lang="en-AU" sz="2800" dirty="0" smtClean="0"/>
          </a:p>
          <a:p>
            <a:pPr marL="0" indent="0">
              <a:buNone/>
            </a:pPr>
            <a:r>
              <a:rPr lang="en-AU" sz="2800" dirty="0" smtClean="0"/>
              <a:t>*</a:t>
            </a:r>
            <a:r>
              <a:rPr lang="en-AU" sz="2800" dirty="0" err="1" smtClean="0"/>
              <a:t>Kingston&amp;Svalbe</a:t>
            </a:r>
            <a:r>
              <a:rPr lang="en-AU" sz="2800" dirty="0" smtClean="0"/>
              <a:t>, ‘Generalised </a:t>
            </a:r>
            <a:r>
              <a:rPr lang="en-AU" sz="2800" dirty="0" err="1" smtClean="0"/>
              <a:t>NxN</a:t>
            </a:r>
            <a:r>
              <a:rPr lang="en-AU" sz="2800" dirty="0" smtClean="0"/>
              <a:t>..’, Image and Vision Computing, 2007 </a:t>
            </a:r>
            <a:endParaRPr lang="en-A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6891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en-AU" sz="3200" b="1" dirty="0" smtClean="0"/>
              <a:t>New work: </a:t>
            </a:r>
            <a:r>
              <a:rPr lang="en-AU" sz="3200" dirty="0" smtClean="0"/>
              <a:t>FRT forward and inverse of a </a:t>
            </a:r>
            <a:r>
              <a:rPr lang="en-AU" sz="3200" dirty="0" smtClean="0"/>
              <a:t>non-prime 3</a:t>
            </a:r>
            <a:r>
              <a:rPr lang="en-AU" sz="3200" baseline="30000" dirty="0" smtClean="0"/>
              <a:t>5</a:t>
            </a:r>
            <a:r>
              <a:rPr lang="en-AU" sz="3200" dirty="0" smtClean="0"/>
              <a:t>*3</a:t>
            </a:r>
            <a:r>
              <a:rPr lang="en-AU" sz="3200" baseline="30000" dirty="0" smtClean="0"/>
              <a:t>5</a:t>
            </a:r>
            <a:r>
              <a:rPr lang="en-AU" sz="3200" dirty="0" smtClean="0"/>
              <a:t> </a:t>
            </a:r>
            <a:r>
              <a:rPr lang="en-AU" sz="3200" dirty="0" smtClean="0"/>
              <a:t>image zero padded to 3</a:t>
            </a:r>
            <a:r>
              <a:rPr lang="en-AU" sz="3200" baseline="30000" dirty="0" smtClean="0"/>
              <a:t>6</a:t>
            </a:r>
            <a:r>
              <a:rPr lang="en-AU" sz="3200" dirty="0" smtClean="0"/>
              <a:t>*3</a:t>
            </a:r>
            <a:r>
              <a:rPr lang="en-AU" sz="3200" baseline="30000" dirty="0" smtClean="0"/>
              <a:t>6</a:t>
            </a:r>
            <a:endParaRPr lang="en-AU" sz="3200" baseline="300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48880"/>
            <a:ext cx="4221088" cy="3888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63403"/>
            <a:ext cx="1408232" cy="1281621"/>
          </a:xfrm>
          <a:prstGeom prst="rect">
            <a:avLst/>
          </a:prstGeom>
        </p:spPr>
      </p:pic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2555776" y="2348880"/>
            <a:ext cx="1412776" cy="12816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5868144" y="4178403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7030A0"/>
                </a:solidFill>
              </a:rPr>
              <a:t>Corrected 243*243 FRT result is reconstructed exactly</a:t>
            </a:r>
            <a:endParaRPr lang="en-AU" sz="2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974165" y="6374919"/>
            <a:ext cx="457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Un-corrected zero-padded 729*729 FRT result</a:t>
            </a:r>
            <a:endParaRPr lang="en-AU" dirty="0"/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4043072" y="1793489"/>
            <a:ext cx="408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243*243 correction image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73630" y="1717072"/>
            <a:ext cx="4066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00B050"/>
                </a:solidFill>
              </a:rPr>
              <a:t>Raw 243*243 reconstructed image</a:t>
            </a:r>
            <a:endParaRPr lang="en-AU" sz="24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1143000" y="2348880"/>
            <a:ext cx="1412776" cy="128162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4" name="Straight Arrow Connector 13"/>
          <p:cNvCxnSpPr/>
          <p:nvPr>
            <p:custDataLst>
              <p:tags r:id="rId10"/>
            </p:custDataLst>
          </p:nvPr>
        </p:nvCxnSpPr>
        <p:spPr>
          <a:xfrm>
            <a:off x="881590" y="2123855"/>
            <a:ext cx="648072" cy="5966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>
            <p:custDataLst>
              <p:tags r:id="rId11"/>
            </p:custDataLst>
          </p:nvPr>
        </p:nvCxnSpPr>
        <p:spPr>
          <a:xfrm flipH="1">
            <a:off x="3419872" y="2162821"/>
            <a:ext cx="720080" cy="6264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41</a:t>
            </a:fld>
            <a:endParaRPr lang="en-AU"/>
          </a:p>
        </p:txBody>
      </p:sp>
      <p:cxnSp>
        <p:nvCxnSpPr>
          <p:cNvPr id="13" name="Straight Arrow Connector 12"/>
          <p:cNvCxnSpPr/>
          <p:nvPr>
            <p:custDataLst>
              <p:tags r:id="rId13"/>
            </p:custDataLst>
          </p:nvPr>
        </p:nvCxnSpPr>
        <p:spPr>
          <a:xfrm flipV="1">
            <a:off x="6085233" y="3618021"/>
            <a:ext cx="0" cy="53105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791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70C0"/>
                </a:solidFill>
              </a:rPr>
              <a:t>Hardware and parallelism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dirty="0" smtClean="0"/>
              <a:t>The NTT uses integers and integer multiplication mod(p). The common use of </a:t>
            </a:r>
            <a:r>
              <a:rPr lang="en-AU" b="1" dirty="0" smtClean="0"/>
              <a:t>floating point accelerators</a:t>
            </a:r>
            <a:r>
              <a:rPr lang="en-AU" dirty="0" smtClean="0"/>
              <a:t> makes float arithmetic competitive with using only integer instructions for most CPU’s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The advent of cheap and powerful </a:t>
            </a:r>
            <a:r>
              <a:rPr lang="en-AU" b="1" dirty="0" smtClean="0"/>
              <a:t>GPU’s</a:t>
            </a:r>
            <a:r>
              <a:rPr lang="en-AU" dirty="0" smtClean="0"/>
              <a:t> means computation of the FRT is especially enhanced, as all of the algorithms given above are </a:t>
            </a:r>
            <a:r>
              <a:rPr lang="en-AU" b="1" dirty="0" smtClean="0"/>
              <a:t>trivially parallelisable </a:t>
            </a:r>
            <a:r>
              <a:rPr lang="en-AU" dirty="0" smtClean="0"/>
              <a:t>(e.g. over m, and x or y)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D157A45-40CB-4176-93CB-8EC37CCFE36E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28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dirty="0" smtClean="0">
                <a:solidFill>
                  <a:srgbClr val="FF0000"/>
                </a:solidFill>
              </a:rPr>
              <a:t>5</a:t>
            </a:r>
            <a:r>
              <a:rPr lang="en-AU" dirty="0" smtClean="0"/>
              <a:t>  Properties: redundancy and angle sets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31540" y="1583795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The (p+1)*p FRT projections are 1:1 with the p*p data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>
                <a:solidFill>
                  <a:srgbClr val="7030A0"/>
                </a:solidFill>
              </a:rPr>
              <a:t>The angles m:1 are isomorphic to the </a:t>
            </a:r>
            <a:r>
              <a:rPr lang="en-AU" dirty="0" err="1" smtClean="0">
                <a:solidFill>
                  <a:srgbClr val="7030A0"/>
                </a:solidFill>
              </a:rPr>
              <a:t>Farey-Haros</a:t>
            </a:r>
            <a:r>
              <a:rPr lang="en-AU" dirty="0" smtClean="0">
                <a:solidFill>
                  <a:srgbClr val="7030A0"/>
                </a:solidFill>
              </a:rPr>
              <a:t> set of </a:t>
            </a:r>
            <a:r>
              <a:rPr lang="en-AU" dirty="0" err="1" smtClean="0">
                <a:solidFill>
                  <a:srgbClr val="7030A0"/>
                </a:solidFill>
              </a:rPr>
              <a:t>Mojette</a:t>
            </a:r>
            <a:r>
              <a:rPr lang="en-AU" dirty="0" smtClean="0">
                <a:solidFill>
                  <a:srgbClr val="7030A0"/>
                </a:solidFill>
              </a:rPr>
              <a:t> vector a:b directions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The mapping of m:p is done by selecting the direction that </a:t>
            </a:r>
            <a:r>
              <a:rPr lang="en-AU" dirty="0" smtClean="0">
                <a:solidFill>
                  <a:srgbClr val="7030A0"/>
                </a:solidFill>
              </a:rPr>
              <a:t>minimises the distance between pixels that lie along lines for each m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430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40425" y="4437063"/>
            <a:ext cx="287338" cy="288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304800"/>
            <a:ext cx="7772400" cy="67627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AU" sz="3600" dirty="0" smtClean="0"/>
              <a:t>Relating m to (</a:t>
            </a:r>
            <a:r>
              <a:rPr lang="en-AU" sz="3600" dirty="0" err="1" smtClean="0"/>
              <a:t>Farey</a:t>
            </a:r>
            <a:r>
              <a:rPr lang="en-AU" sz="3600" dirty="0" smtClean="0"/>
              <a:t>) ray angle: p</a:t>
            </a:r>
            <a:r>
              <a:rPr lang="en-AU" sz="3600" baseline="-25000" dirty="0" smtClean="0"/>
              <a:t>i</a:t>
            </a:r>
            <a:r>
              <a:rPr lang="en-AU" sz="3600" dirty="0" smtClean="0"/>
              <a:t>, q</a:t>
            </a:r>
            <a:r>
              <a:rPr lang="en-AU" sz="3600" baseline="-25000" dirty="0" smtClean="0"/>
              <a:t>i</a:t>
            </a:r>
          </a:p>
        </p:txBody>
      </p:sp>
      <p:sp>
        <p:nvSpPr>
          <p:cNvPr id="2867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8200" y="1700213"/>
            <a:ext cx="7772400" cy="14414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dirty="0" smtClean="0"/>
              <a:t>We can use m directly as an angle: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AU" dirty="0" err="1" smtClean="0">
                <a:latin typeface="Symbol" pitchFamily="18" charset="2"/>
              </a:rPr>
              <a:t>q</a:t>
            </a:r>
            <a:r>
              <a:rPr lang="en-AU" baseline="-25000" dirty="0" err="1" smtClean="0"/>
              <a:t>m</a:t>
            </a:r>
            <a:r>
              <a:rPr lang="en-AU" dirty="0" smtClean="0"/>
              <a:t> = </a:t>
            </a:r>
            <a:r>
              <a:rPr lang="en-AU" dirty="0" err="1" smtClean="0"/>
              <a:t>atan</a:t>
            </a:r>
            <a:r>
              <a:rPr lang="en-AU" dirty="0" smtClean="0"/>
              <a:t>(1/m)</a:t>
            </a:r>
          </a:p>
        </p:txBody>
      </p:sp>
      <p:sp>
        <p:nvSpPr>
          <p:cNvPr id="28677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47813" y="4005263"/>
            <a:ext cx="45370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8678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84888" y="4005263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8679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547813" y="4005263"/>
            <a:ext cx="4537075" cy="576262"/>
          </a:xfrm>
          <a:prstGeom prst="line">
            <a:avLst/>
          </a:prstGeom>
          <a:noFill/>
          <a:ln w="38100">
            <a:solidFill>
              <a:srgbClr val="F27C8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8680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36963" y="342900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/>
              <a:t>m</a:t>
            </a:r>
          </a:p>
        </p:txBody>
      </p:sp>
      <p:sp>
        <p:nvSpPr>
          <p:cNvPr id="28681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84888" y="4005263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/>
              <a:t>1</a:t>
            </a:r>
          </a:p>
        </p:txBody>
      </p:sp>
      <p:sp>
        <p:nvSpPr>
          <p:cNvPr id="28682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1188" y="5084763"/>
            <a:ext cx="79930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AU"/>
              <a:t>This definition spans the angle range from 0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°</a:t>
            </a:r>
            <a:r>
              <a:rPr lang="en-AU"/>
              <a:t> to 90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°</a:t>
            </a:r>
            <a:r>
              <a:rPr lang="en-AU"/>
              <a:t> as m varies from 0 to p, but these vectors take giant steps across the image space and so have many interpolates per unit pixel: the spacing goes as 1/(1+ m</a:t>
            </a:r>
            <a:r>
              <a:rPr lang="en-AU" baseline="30000"/>
              <a:t>2</a:t>
            </a:r>
            <a:r>
              <a:rPr lang="en-AU"/>
              <a:t>)</a:t>
            </a:r>
          </a:p>
        </p:txBody>
      </p:sp>
      <p:sp>
        <p:nvSpPr>
          <p:cNvPr id="28683" name="Oval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76375" y="3860800"/>
            <a:ext cx="287338" cy="288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31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1188" y="476250"/>
            <a:ext cx="7772400" cy="1574800"/>
          </a:xfrm>
        </p:spPr>
        <p:txBody>
          <a:bodyPr/>
          <a:lstStyle/>
          <a:p>
            <a:pPr algn="l" eaLnBrk="1" hangingPunct="1"/>
            <a:r>
              <a:rPr lang="en-AU" sz="3200" u="sng" dirty="0" smtClean="0"/>
              <a:t>Instead:</a:t>
            </a:r>
            <a:r>
              <a:rPr lang="en-AU" sz="3200" dirty="0" smtClean="0"/>
              <a:t> minimise the distance between the pixels sampled by m; </a:t>
            </a:r>
            <a:r>
              <a:rPr lang="en-AU" sz="3200" dirty="0" smtClean="0"/>
              <a:t> </a:t>
            </a:r>
            <a:r>
              <a:rPr lang="en-AU" sz="2400" dirty="0" smtClean="0"/>
              <a:t>shown </a:t>
            </a:r>
            <a:r>
              <a:rPr lang="en-AU" sz="2400" dirty="0" smtClean="0"/>
              <a:t>here for m = 3</a:t>
            </a:r>
          </a:p>
        </p:txBody>
      </p:sp>
      <p:grpSp>
        <p:nvGrpSpPr>
          <p:cNvPr id="29699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492500" y="2492375"/>
            <a:ext cx="1800225" cy="1800225"/>
            <a:chOff x="1383" y="1117"/>
            <a:chExt cx="1134" cy="1134"/>
          </a:xfrm>
        </p:grpSpPr>
        <p:sp>
          <p:nvSpPr>
            <p:cNvPr id="29712" name="Rectangl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Rectangle 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Rectangle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Rectangle 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Rectangle 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" name="Rectangle 1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Rectangle 1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Rectangle 1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Rectangle 1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Rectangle 1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Rectangle 1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Rectangle 1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Rectangle 1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Rectangle 1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Rectangle 2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Rectangle 2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Rectangle 2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Rectangle 2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Rectangle 2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Rectangle 2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Rectangle 2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2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Rectangle 2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Rectangle 2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0" name="Oval 3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92500" y="2492375"/>
            <a:ext cx="288925" cy="288925"/>
          </a:xfrm>
          <a:prstGeom prst="ellipse">
            <a:avLst/>
          </a:prstGeom>
          <a:solidFill>
            <a:srgbClr val="F27C8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Oval 3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2852738"/>
            <a:ext cx="288925" cy="288925"/>
          </a:xfrm>
          <a:prstGeom prst="ellipse">
            <a:avLst/>
          </a:prstGeom>
          <a:solidFill>
            <a:srgbClr val="F27C8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Oval 3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24300" y="3213100"/>
            <a:ext cx="288925" cy="288925"/>
          </a:xfrm>
          <a:prstGeom prst="ellipse">
            <a:avLst/>
          </a:prstGeom>
          <a:solidFill>
            <a:srgbClr val="F27C8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Oval 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03800" y="3573463"/>
            <a:ext cx="288925" cy="288925"/>
          </a:xfrm>
          <a:prstGeom prst="ellipse">
            <a:avLst/>
          </a:prstGeom>
          <a:solidFill>
            <a:srgbClr val="F27C8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Oval 3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84663" y="4005263"/>
            <a:ext cx="288925" cy="288925"/>
          </a:xfrm>
          <a:prstGeom prst="ellipse">
            <a:avLst/>
          </a:prstGeom>
          <a:solidFill>
            <a:srgbClr val="F27C8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3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635375" y="2636838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9706" name="Line 3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716463" y="26368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9707" name="Line 3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635375" y="2636838"/>
            <a:ext cx="1081088" cy="360362"/>
          </a:xfrm>
          <a:prstGeom prst="line">
            <a:avLst/>
          </a:prstGeom>
          <a:noFill/>
          <a:ln w="38100">
            <a:solidFill>
              <a:srgbClr val="340FE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9708" name="Line 3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635375" y="2636838"/>
            <a:ext cx="43180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9709" name="Text Box 4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92725" y="2636838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>
                <a:solidFill>
                  <a:srgbClr val="340FEF"/>
                </a:solidFill>
              </a:rPr>
              <a:t>3:1, d</a:t>
            </a:r>
            <a:r>
              <a:rPr lang="en-AU" baseline="30000">
                <a:solidFill>
                  <a:srgbClr val="340FEF"/>
                </a:solidFill>
              </a:rPr>
              <a:t>2</a:t>
            </a:r>
            <a:r>
              <a:rPr lang="en-AU">
                <a:solidFill>
                  <a:srgbClr val="340FEF"/>
                </a:solidFill>
              </a:rPr>
              <a:t> = 10</a:t>
            </a:r>
          </a:p>
        </p:txBody>
      </p:sp>
      <p:sp>
        <p:nvSpPr>
          <p:cNvPr id="29710" name="Text Box 4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476375" y="2781300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>
                <a:solidFill>
                  <a:srgbClr val="FF0000"/>
                </a:solidFill>
              </a:rPr>
              <a:t>1:2, d</a:t>
            </a:r>
            <a:r>
              <a:rPr lang="en-AU" baseline="30000">
                <a:solidFill>
                  <a:srgbClr val="FF0000"/>
                </a:solidFill>
              </a:rPr>
              <a:t>2</a:t>
            </a:r>
            <a:r>
              <a:rPr lang="en-AU">
                <a:solidFill>
                  <a:srgbClr val="FF0000"/>
                </a:solidFill>
              </a:rPr>
              <a:t> = 5</a:t>
            </a:r>
          </a:p>
        </p:txBody>
      </p:sp>
      <p:sp>
        <p:nvSpPr>
          <p:cNvPr id="29711" name="Text Box 4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9749" y="4734145"/>
            <a:ext cx="82177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AU" dirty="0"/>
              <a:t>Motivation is to keep as many pixels as possible on each ray and reduce the number of rays that pass through each pixel i.e. map m values to as many short p</a:t>
            </a:r>
            <a:r>
              <a:rPr lang="en-AU" baseline="-25000" dirty="0"/>
              <a:t>i</a:t>
            </a:r>
            <a:r>
              <a:rPr lang="en-AU" dirty="0"/>
              <a:t>, q</a:t>
            </a:r>
            <a:r>
              <a:rPr lang="en-AU" baseline="-25000" dirty="0"/>
              <a:t>i</a:t>
            </a:r>
            <a:r>
              <a:rPr lang="en-AU" dirty="0"/>
              <a:t> as possible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12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1188" y="476250"/>
            <a:ext cx="7772400" cy="1574800"/>
          </a:xfrm>
        </p:spPr>
        <p:txBody>
          <a:bodyPr/>
          <a:lstStyle/>
          <a:p>
            <a:pPr algn="l" eaLnBrk="1" hangingPunct="1"/>
            <a:r>
              <a:rPr lang="en-AU" sz="3200" u="sng" dirty="0" smtClean="0"/>
              <a:t>Instead:</a:t>
            </a:r>
            <a:r>
              <a:rPr lang="en-AU" sz="3200" dirty="0" smtClean="0"/>
              <a:t> minimise the distance between the pixels sampled by m; </a:t>
            </a:r>
            <a:r>
              <a:rPr lang="en-AU" sz="3200" dirty="0" smtClean="0"/>
              <a:t> </a:t>
            </a:r>
            <a:r>
              <a:rPr lang="en-AU" sz="2400" dirty="0" smtClean="0"/>
              <a:t>shown </a:t>
            </a:r>
            <a:r>
              <a:rPr lang="en-AU" sz="2400" dirty="0" smtClean="0"/>
              <a:t>here for m = 4</a:t>
            </a:r>
          </a:p>
        </p:txBody>
      </p:sp>
      <p:grpSp>
        <p:nvGrpSpPr>
          <p:cNvPr id="3072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492500" y="2492375"/>
            <a:ext cx="1800225" cy="1800225"/>
            <a:chOff x="1383" y="1117"/>
            <a:chExt cx="1134" cy="1134"/>
          </a:xfrm>
        </p:grpSpPr>
        <p:sp>
          <p:nvSpPr>
            <p:cNvPr id="30736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383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610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Rectangle 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837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Rectangle 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064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Rectangle 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290" y="111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Rectangle 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383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Rectangle 1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610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Rectangle 1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837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Rectangle 1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064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Rectangle 1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290" y="134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Rectangle 1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383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610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Rectangle 1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837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Rectangle 1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064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Rectangle 1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290" y="1570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1" name="Rectangle 1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383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Rectangle 2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610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Rectangle 2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837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Rectangle 2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064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Rectangle 2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290" y="1797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6" name="Rectangle 2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383" y="2025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7" name="Rectangle 2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610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Rectangle 2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837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Rectangle 2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064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0" name="Rectangle 2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290" y="2024"/>
              <a:ext cx="227" cy="2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4" name="Oval 2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92500" y="2492375"/>
            <a:ext cx="288925" cy="288925"/>
          </a:xfrm>
          <a:prstGeom prst="ellipse">
            <a:avLst/>
          </a:prstGeom>
          <a:solidFill>
            <a:srgbClr val="F27C8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Oval 3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30775" y="2852738"/>
            <a:ext cx="288925" cy="288925"/>
          </a:xfrm>
          <a:prstGeom prst="ellipse">
            <a:avLst/>
          </a:prstGeom>
          <a:solidFill>
            <a:srgbClr val="F27C8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Oval 3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3211513"/>
            <a:ext cx="288925" cy="288925"/>
          </a:xfrm>
          <a:prstGeom prst="ellipse">
            <a:avLst/>
          </a:prstGeom>
          <a:solidFill>
            <a:srgbClr val="F27C8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Oval 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11638" y="3573463"/>
            <a:ext cx="288925" cy="288925"/>
          </a:xfrm>
          <a:prstGeom prst="ellipse">
            <a:avLst/>
          </a:prstGeom>
          <a:solidFill>
            <a:srgbClr val="F27C8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Oval 3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51275" y="3933825"/>
            <a:ext cx="288925" cy="288925"/>
          </a:xfrm>
          <a:prstGeom prst="ellipse">
            <a:avLst/>
          </a:prstGeom>
          <a:solidFill>
            <a:srgbClr val="F27C8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3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635375" y="263683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30" name="Line 3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076825" y="26368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31" name="Line 3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635375" y="2636838"/>
            <a:ext cx="1441450" cy="360362"/>
          </a:xfrm>
          <a:prstGeom prst="line">
            <a:avLst/>
          </a:prstGeom>
          <a:noFill/>
          <a:ln w="38100">
            <a:solidFill>
              <a:srgbClr val="340FE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32" name="Line 3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4356100" y="3357563"/>
            <a:ext cx="360363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33" name="Text Box 3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92725" y="2636838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>
                <a:solidFill>
                  <a:srgbClr val="340FEF"/>
                </a:solidFill>
              </a:rPr>
              <a:t>4:1, d</a:t>
            </a:r>
            <a:r>
              <a:rPr lang="en-AU" baseline="30000">
                <a:solidFill>
                  <a:srgbClr val="340FEF"/>
                </a:solidFill>
              </a:rPr>
              <a:t>2</a:t>
            </a:r>
            <a:r>
              <a:rPr lang="en-AU">
                <a:solidFill>
                  <a:srgbClr val="340FEF"/>
                </a:solidFill>
              </a:rPr>
              <a:t> = 17</a:t>
            </a:r>
          </a:p>
        </p:txBody>
      </p:sp>
      <p:sp>
        <p:nvSpPr>
          <p:cNvPr id="30734" name="Text Box 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58888" y="3429000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>
                <a:solidFill>
                  <a:srgbClr val="FF0000"/>
                </a:solidFill>
              </a:rPr>
              <a:t>-1:1, d</a:t>
            </a:r>
            <a:r>
              <a:rPr lang="en-AU" baseline="30000">
                <a:solidFill>
                  <a:srgbClr val="FF0000"/>
                </a:solidFill>
              </a:rPr>
              <a:t>2</a:t>
            </a:r>
            <a:r>
              <a:rPr lang="en-AU">
                <a:solidFill>
                  <a:srgbClr val="FF0000"/>
                </a:solidFill>
              </a:rPr>
              <a:t> = 2</a:t>
            </a:r>
          </a:p>
        </p:txBody>
      </p:sp>
      <p:sp>
        <p:nvSpPr>
          <p:cNvPr id="30735" name="Text Box 4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9750" y="4689140"/>
            <a:ext cx="81727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AU" dirty="0"/>
              <a:t>Motivation is to keep as many pixels as possible on each ray and reduce the number of rays that pass through each pixel i.e. map m values to as many short p</a:t>
            </a:r>
            <a:r>
              <a:rPr lang="en-AU" baseline="-25000" dirty="0"/>
              <a:t>i</a:t>
            </a:r>
            <a:r>
              <a:rPr lang="en-AU" dirty="0"/>
              <a:t>, q</a:t>
            </a:r>
            <a:r>
              <a:rPr lang="en-AU" baseline="-25000" dirty="0"/>
              <a:t>i</a:t>
            </a:r>
            <a:r>
              <a:rPr lang="en-AU" dirty="0"/>
              <a:t> as possible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65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1560" y="323655"/>
            <a:ext cx="7772400" cy="936625"/>
          </a:xfrm>
        </p:spPr>
        <p:txBody>
          <a:bodyPr/>
          <a:lstStyle/>
          <a:p>
            <a:pPr algn="l" eaLnBrk="1" hangingPunct="1"/>
            <a:r>
              <a:rPr lang="en-AU" sz="3200" dirty="0" smtClean="0"/>
              <a:t>How far down </a:t>
            </a:r>
            <a:r>
              <a:rPr lang="en-AU" sz="3200" dirty="0" err="1" smtClean="0"/>
              <a:t>F</a:t>
            </a:r>
            <a:r>
              <a:rPr lang="en-AU" sz="3200" baseline="-25000" dirty="0" err="1" smtClean="0"/>
              <a:t>n</a:t>
            </a:r>
            <a:r>
              <a:rPr lang="en-AU" sz="3200" dirty="0" smtClean="0"/>
              <a:t> do we need to go?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448780"/>
            <a:ext cx="7772400" cy="471707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AU" sz="2400" dirty="0" smtClean="0"/>
              <a:t>For array size p we need exactly p+1 angles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AU" sz="2400" dirty="0" smtClean="0"/>
              <a:t>For the 4-fold (</a:t>
            </a:r>
            <a:r>
              <a:rPr lang="en-AU" sz="2400" dirty="0" smtClean="0">
                <a:latin typeface="Symbol" pitchFamily="18" charset="2"/>
              </a:rPr>
              <a:t>p</a:t>
            </a:r>
            <a:r>
              <a:rPr lang="en-AU" sz="2400" dirty="0" smtClean="0"/>
              <a:t>/4) symmetry of a square grid*: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 sz="24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2400" dirty="0" smtClean="0"/>
              <a:t>m = 0, 	     1:0 (cols)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2400" dirty="0" smtClean="0"/>
              <a:t>m = 1, 	     1:1 (</a:t>
            </a:r>
            <a:r>
              <a:rPr lang="en-AU" sz="2400" dirty="0" err="1" smtClean="0"/>
              <a:t>diag</a:t>
            </a:r>
            <a:r>
              <a:rPr lang="en-AU" sz="2400" dirty="0" smtClean="0"/>
              <a:t> +)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2400" dirty="0" smtClean="0"/>
              <a:t>m = p</a:t>
            </a:r>
            <a:r>
              <a:rPr lang="en-AU" sz="2400" dirty="0" smtClean="0">
                <a:latin typeface="Symbol" pitchFamily="18" charset="2"/>
              </a:rPr>
              <a:t>-</a:t>
            </a:r>
            <a:r>
              <a:rPr lang="en-AU" sz="2400" dirty="0" smtClean="0"/>
              <a:t>1  -1:1 (</a:t>
            </a:r>
            <a:r>
              <a:rPr lang="en-AU" sz="2400" dirty="0" err="1" smtClean="0"/>
              <a:t>diag</a:t>
            </a:r>
            <a:r>
              <a:rPr lang="en-AU" sz="2400" dirty="0" smtClean="0"/>
              <a:t> </a:t>
            </a:r>
            <a:r>
              <a:rPr lang="en-AU" sz="2400" dirty="0" smtClean="0">
                <a:latin typeface="Symbol" pitchFamily="18" charset="2"/>
              </a:rPr>
              <a:t>-</a:t>
            </a:r>
            <a:r>
              <a:rPr lang="en-AU" sz="2400" dirty="0" smtClean="0"/>
              <a:t>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2400" dirty="0" smtClean="0"/>
              <a:t>m = p, 	     0:1 (rows)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 sz="24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2400" dirty="0" smtClean="0"/>
              <a:t>are always present (as primes p </a:t>
            </a:r>
            <a:r>
              <a:rPr lang="en-AU" sz="2400" dirty="0" smtClean="0">
                <a:latin typeface="Arial" charset="0"/>
                <a:cs typeface="Times New Roman" pitchFamily="18" charset="0"/>
              </a:rPr>
              <a:t>≥</a:t>
            </a:r>
            <a:r>
              <a:rPr lang="en-AU" sz="2400" dirty="0" smtClean="0"/>
              <a:t> 3), leaving p</a:t>
            </a:r>
            <a:r>
              <a:rPr lang="en-AU" sz="2400" dirty="0" smtClean="0">
                <a:latin typeface="Symbol" pitchFamily="18" charset="2"/>
              </a:rPr>
              <a:t>-</a:t>
            </a:r>
            <a:r>
              <a:rPr lang="en-AU" sz="2400" dirty="0" smtClean="0"/>
              <a:t>3 angles to find from </a:t>
            </a:r>
            <a:r>
              <a:rPr lang="en-AU" sz="2400" dirty="0" err="1" smtClean="0"/>
              <a:t>F</a:t>
            </a:r>
            <a:r>
              <a:rPr lang="en-AU" sz="2400" baseline="-25000" dirty="0" err="1" smtClean="0"/>
              <a:t>n</a:t>
            </a:r>
            <a:endParaRPr lang="en-AU" sz="2400" baseline="-250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 sz="24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2000" dirty="0" smtClean="0"/>
              <a:t>*we </a:t>
            </a:r>
            <a:r>
              <a:rPr lang="en-AU" sz="2000" dirty="0" smtClean="0"/>
              <a:t>can also do </a:t>
            </a:r>
            <a:r>
              <a:rPr lang="en-AU" sz="2000" dirty="0" smtClean="0"/>
              <a:t>this for the </a:t>
            </a:r>
            <a:r>
              <a:rPr lang="en-AU" sz="2000" dirty="0" smtClean="0"/>
              <a:t>six-fold symmetry on hexagonal arrays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4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476250"/>
            <a:ext cx="7772400" cy="576263"/>
          </a:xfrm>
        </p:spPr>
        <p:txBody>
          <a:bodyPr/>
          <a:lstStyle/>
          <a:p>
            <a:pPr algn="l" eaLnBrk="1" hangingPunct="1"/>
            <a:r>
              <a:rPr lang="en-AU" sz="2800" dirty="0" smtClean="0"/>
              <a:t>p is always odd (p ≠ 4n or 4n+2)</a:t>
            </a:r>
          </a:p>
        </p:txBody>
      </p:sp>
      <p:sp>
        <p:nvSpPr>
          <p:cNvPr id="32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27088" y="1268413"/>
            <a:ext cx="7772400" cy="4619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400" dirty="0" smtClean="0"/>
              <a:t>p is then either: 	p = </a:t>
            </a:r>
            <a:r>
              <a:rPr lang="en-AU" sz="2400" b="1" dirty="0" smtClean="0"/>
              <a:t>4n+1</a:t>
            </a:r>
            <a:r>
              <a:rPr lang="en-AU" sz="2400" dirty="0" smtClean="0"/>
              <a:t>	or 	p = </a:t>
            </a:r>
            <a:r>
              <a:rPr lang="en-AU" sz="2400" b="1" dirty="0" smtClean="0"/>
              <a:t>4n</a:t>
            </a:r>
            <a:r>
              <a:rPr lang="en-AU" sz="2400" b="1" dirty="0" smtClean="0">
                <a:latin typeface="Symbol" pitchFamily="18" charset="2"/>
              </a:rPr>
              <a:t>-</a:t>
            </a:r>
            <a:r>
              <a:rPr lang="en-AU" sz="2400" b="1" dirty="0" smtClean="0"/>
              <a:t>1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AU" sz="24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400" dirty="0" smtClean="0"/>
              <a:t>We have to find p+1 new angles from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400" dirty="0" smtClean="0"/>
              <a:t>4n+1+1 = 4n+2 		or from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400" dirty="0" smtClean="0"/>
              <a:t>4n</a:t>
            </a:r>
            <a:r>
              <a:rPr lang="en-AU" sz="2400" dirty="0" smtClean="0">
                <a:latin typeface="Symbol" pitchFamily="18" charset="2"/>
              </a:rPr>
              <a:t>-</a:t>
            </a:r>
            <a:r>
              <a:rPr lang="en-AU" sz="2400" dirty="0" smtClean="0"/>
              <a:t>1 +1 = 4n 		values of m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AU" sz="24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400" dirty="0" smtClean="0"/>
              <a:t>The 4-fold symmetry is “broken” for the 4n+1 case.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AU" sz="24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sz="2400" dirty="0" smtClean="0"/>
              <a:t>There are two (quite special) angles for all p = 4n+1 primes </a:t>
            </a:r>
            <a:r>
              <a:rPr lang="en-AU" sz="2400" b="1" dirty="0" smtClean="0"/>
              <a:t>where the minimum distance between sampled pixels is the same in two orthogonal directions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35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1560" y="368660"/>
            <a:ext cx="8055895" cy="302418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AU" sz="2800" dirty="0" smtClean="0"/>
              <a:t>This special case occurs only in </a:t>
            </a:r>
            <a:r>
              <a:rPr lang="en-AU" sz="2800" b="1" dirty="0" smtClean="0"/>
              <a:t>p = 4n+1</a:t>
            </a:r>
            <a:r>
              <a:rPr lang="en-AU" sz="2800" dirty="0" smtClean="0"/>
              <a:t> </a:t>
            </a:r>
            <a:r>
              <a:rPr lang="en-AU" sz="2800" dirty="0" smtClean="0"/>
              <a:t>primes*, </a:t>
            </a:r>
            <a:r>
              <a:rPr lang="en-AU" sz="2800" dirty="0" smtClean="0"/>
              <a:t>and occurs for m where  p</a:t>
            </a:r>
            <a:r>
              <a:rPr lang="en-AU" sz="2800" baseline="-25000" dirty="0" smtClean="0"/>
              <a:t>i</a:t>
            </a:r>
            <a:r>
              <a:rPr lang="en-AU" sz="2800" baseline="30000" dirty="0" smtClean="0"/>
              <a:t>2</a:t>
            </a:r>
            <a:r>
              <a:rPr lang="en-AU" sz="2800" dirty="0" smtClean="0"/>
              <a:t>+q</a:t>
            </a:r>
            <a:r>
              <a:rPr lang="en-AU" sz="2800" baseline="-25000" dirty="0" smtClean="0"/>
              <a:t>i</a:t>
            </a:r>
            <a:r>
              <a:rPr lang="en-AU" sz="2800" baseline="30000" dirty="0" smtClean="0"/>
              <a:t>2</a:t>
            </a:r>
            <a:r>
              <a:rPr lang="en-AU" sz="2800" dirty="0" smtClean="0"/>
              <a:t> = d</a:t>
            </a:r>
            <a:r>
              <a:rPr lang="en-AU" sz="2800" baseline="-25000" dirty="0" smtClean="0"/>
              <a:t>m</a:t>
            </a:r>
            <a:r>
              <a:rPr lang="en-AU" sz="2800" baseline="30000" dirty="0" smtClean="0"/>
              <a:t>2</a:t>
            </a:r>
            <a:r>
              <a:rPr lang="en-AU" sz="2800" dirty="0" smtClean="0"/>
              <a:t> = p, at m = √(p – 1), calculated modulus p, of course as m (and everything else) is an integer</a:t>
            </a:r>
            <a:br>
              <a:rPr lang="en-AU" sz="2800" dirty="0" smtClean="0"/>
            </a:br>
            <a:r>
              <a:rPr lang="en-AU" sz="2800" dirty="0" smtClean="0"/>
              <a:t> </a:t>
            </a:r>
            <a:br>
              <a:rPr lang="en-AU" sz="2800" dirty="0" smtClean="0"/>
            </a:br>
            <a:r>
              <a:rPr lang="en-AU" sz="2800" dirty="0" smtClean="0"/>
              <a:t>The other “degenerate” angle value is at the complemented value of m, p – m</a:t>
            </a:r>
          </a:p>
        </p:txBody>
      </p:sp>
      <p:grpSp>
        <p:nvGrpSpPr>
          <p:cNvPr id="4" name="Group 3"/>
          <p:cNvGrpSpPr/>
          <p:nvPr>
            <p:custDataLst>
              <p:tags r:id="rId2"/>
            </p:custDataLst>
          </p:nvPr>
        </p:nvGrpSpPr>
        <p:grpSpPr>
          <a:xfrm>
            <a:off x="949973" y="3119880"/>
            <a:ext cx="2610290" cy="2854594"/>
            <a:chOff x="1476375" y="3383995"/>
            <a:chExt cx="1800225" cy="2257425"/>
          </a:xfrm>
        </p:grpSpPr>
        <p:grpSp>
          <p:nvGrpSpPr>
            <p:cNvPr id="33795" name="Group 44"/>
            <p:cNvGrpSpPr>
              <a:grpSpLocks/>
            </p:cNvGrpSpPr>
            <p:nvPr>
              <p:custDataLst>
                <p:tags r:id="rId44"/>
              </p:custDataLst>
            </p:nvPr>
          </p:nvGrpSpPr>
          <p:grpSpPr bwMode="auto">
            <a:xfrm>
              <a:off x="1476375" y="3383995"/>
              <a:ext cx="1800225" cy="1800225"/>
              <a:chOff x="2290" y="1888"/>
              <a:chExt cx="1134" cy="1134"/>
            </a:xfrm>
          </p:grpSpPr>
          <p:grpSp>
            <p:nvGrpSpPr>
              <p:cNvPr id="33835" name="Group 5"/>
              <p:cNvGrpSpPr>
                <a:grpSpLocks/>
              </p:cNvGrpSpPr>
              <p:nvPr/>
            </p:nvGrpSpPr>
            <p:grpSpPr bwMode="auto">
              <a:xfrm>
                <a:off x="2290" y="1888"/>
                <a:ext cx="1134" cy="1134"/>
                <a:chOff x="1383" y="1117"/>
                <a:chExt cx="1134" cy="1134"/>
              </a:xfrm>
            </p:grpSpPr>
            <p:sp>
              <p:nvSpPr>
                <p:cNvPr id="33847" name="Rectangle 6"/>
                <p:cNvSpPr>
                  <a:spLocks noChangeArrowheads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1383" y="111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8" name="Rectangle 7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1610" y="111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9" name="Rectangle 8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837" y="111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0" name="Rectangle 9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064" y="111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1" name="Rectangle 10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290" y="111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2" name="Rectangle 11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1383" y="134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3" name="Rectangle 12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1610" y="134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4" name="Rectangle 13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837" y="134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5" name="Rectangle 14"/>
                <p:cNvSpPr>
                  <a:spLocks noChangeArrowheads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2064" y="134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6" name="Rectangle 15"/>
                <p:cNvSpPr>
                  <a:spLocks noChangeArrowheads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2290" y="134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7" name="Rectangle 16"/>
                <p:cNvSpPr>
                  <a:spLocks noChangeArrowheads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1383" y="1570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8" name="Rectangle 17"/>
                <p:cNvSpPr>
                  <a:spLocks noChangeArrowheads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1610" y="1570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9" name="Rectangle 18"/>
                <p:cNvSpPr>
                  <a:spLocks noChangeArrowheads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1837" y="1570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60" name="Rectangle 19"/>
                <p:cNvSpPr>
                  <a:spLocks noChangeArrowheads="1"/>
                </p:cNvSpPr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2064" y="1570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61" name="Rectangle 20"/>
                <p:cNvSpPr>
                  <a:spLocks noChangeArrowheads="1"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2290" y="1570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62" name="Rectangle 21"/>
                <p:cNvSpPr>
                  <a:spLocks noChangeArrowheads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1383" y="179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63" name="Rectangle 22"/>
                <p:cNvSpPr>
                  <a:spLocks noChangeArrowheads="1"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1610" y="179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64" name="Rectangle 23"/>
                <p:cNvSpPr>
                  <a:spLocks noChangeArrowheads="1"/>
                </p:cNvSpPr>
                <p:nvPr>
                  <p:custDataLst>
                    <p:tags r:id="rId74"/>
                  </p:custDataLst>
                </p:nvPr>
              </p:nvSpPr>
              <p:spPr bwMode="auto">
                <a:xfrm>
                  <a:off x="1837" y="179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65" name="Rectangle 24"/>
                <p:cNvSpPr>
                  <a:spLocks noChangeArrowheads="1"/>
                </p:cNvSpPr>
                <p:nvPr>
                  <p:custDataLst>
                    <p:tags r:id="rId75"/>
                  </p:custDataLst>
                </p:nvPr>
              </p:nvSpPr>
              <p:spPr bwMode="auto">
                <a:xfrm>
                  <a:off x="2064" y="179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66" name="Rectangle 25"/>
                <p:cNvSpPr>
                  <a:spLocks noChangeArrowheads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>
                  <a:off x="2290" y="179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67" name="Rectangle 26"/>
                <p:cNvSpPr>
                  <a:spLocks noChangeArrowheads="1"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>
                  <a:off x="1383" y="2025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68" name="Rectangle 27"/>
                <p:cNvSpPr>
                  <a:spLocks noChangeArrowheads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>
                  <a:off x="1610" y="202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69" name="Rectangle 28"/>
                <p:cNvSpPr>
                  <a:spLocks noChangeArrowheads="1"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>
                  <a:off x="1837" y="202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70" name="Rectangle 29"/>
                <p:cNvSpPr>
                  <a:spLocks noChangeArrowheads="1"/>
                </p:cNvSpPr>
                <p:nvPr>
                  <p:custDataLst>
                    <p:tags r:id="rId80"/>
                  </p:custDataLst>
                </p:nvPr>
              </p:nvSpPr>
              <p:spPr bwMode="auto">
                <a:xfrm>
                  <a:off x="2064" y="202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71" name="Rectangle 30"/>
                <p:cNvSpPr>
                  <a:spLocks noChangeArrowheads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>
                  <a:off x="2290" y="202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836" name="Oval 31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788" y="1949"/>
                <a:ext cx="137" cy="136"/>
              </a:xfrm>
              <a:prstGeom prst="ellipse">
                <a:avLst/>
              </a:prstGeom>
              <a:solidFill>
                <a:srgbClr val="340FE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7" name="Oval 32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242" y="2176"/>
                <a:ext cx="137" cy="136"/>
              </a:xfrm>
              <a:prstGeom prst="ellipse">
                <a:avLst/>
              </a:prstGeom>
              <a:solidFill>
                <a:srgbClr val="340FE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8" name="Line 33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835" y="1979"/>
                <a:ext cx="499" cy="27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3839" name="Line 3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880" y="1994"/>
                <a:ext cx="49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3840" name="Line 3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334" y="1994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3841" name="Oval 36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015" y="2614"/>
                <a:ext cx="137" cy="136"/>
              </a:xfrm>
              <a:prstGeom prst="ellipse">
                <a:avLst/>
              </a:prstGeom>
              <a:solidFill>
                <a:srgbClr val="340FE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2" name="Oval 37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336" y="2840"/>
                <a:ext cx="137" cy="136"/>
              </a:xfrm>
              <a:prstGeom prst="ellipse">
                <a:avLst/>
              </a:prstGeom>
              <a:solidFill>
                <a:srgbClr val="340FE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3" name="Oval 38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561" y="2387"/>
                <a:ext cx="137" cy="136"/>
              </a:xfrm>
              <a:prstGeom prst="ellipse">
                <a:avLst/>
              </a:prstGeom>
              <a:solidFill>
                <a:srgbClr val="340FE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4" name="Line 40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H="1">
                <a:off x="2608" y="1979"/>
                <a:ext cx="227" cy="49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3845" name="Line 42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H="1" flipV="1">
                <a:off x="2880" y="2024"/>
                <a:ext cx="0" cy="4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3846" name="Line 4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H="1">
                <a:off x="2653" y="2478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33808" name="Text Box 83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016424" y="5184220"/>
              <a:ext cx="11509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dirty="0"/>
                <a:t>m = 2</a:t>
              </a:r>
            </a:p>
          </p:txBody>
        </p:sp>
      </p:grpSp>
      <p:grpSp>
        <p:nvGrpSpPr>
          <p:cNvPr id="3" name="Group 2"/>
          <p:cNvGrpSpPr/>
          <p:nvPr>
            <p:custDataLst>
              <p:tags r:id="rId3"/>
            </p:custDataLst>
          </p:nvPr>
        </p:nvGrpSpPr>
        <p:grpSpPr>
          <a:xfrm>
            <a:off x="5157065" y="3094153"/>
            <a:ext cx="2565285" cy="2880320"/>
            <a:chOff x="5148263" y="3924030"/>
            <a:chExt cx="1800225" cy="2257425"/>
          </a:xfrm>
        </p:grpSpPr>
        <p:grpSp>
          <p:nvGrpSpPr>
            <p:cNvPr id="33796" name="Group 46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5148263" y="3924030"/>
              <a:ext cx="1800225" cy="1800225"/>
              <a:chOff x="1383" y="1117"/>
              <a:chExt cx="1134" cy="1134"/>
            </a:xfrm>
          </p:grpSpPr>
          <p:sp>
            <p:nvSpPr>
              <p:cNvPr id="33810" name="Rectangle 4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383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1" name="Rectangle 4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1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2" name="Rectangle 4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837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3" name="Rectangle 5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64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4" name="Rectangle 5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29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5" name="Rectangle 52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383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6" name="Rectangle 53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1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7" name="Rectangle 54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837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8" name="Rectangle 55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064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9" name="Rectangle 56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29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0" name="Rectangle 5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383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1" name="Rectangle 58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61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2" name="Rectangle 59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837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3" name="Rectangle 6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64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4" name="Rectangle 6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29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5" name="Rectangle 6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383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6" name="Rectangle 63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61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7" name="Rectangle 6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837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8" name="Rectangle 6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064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9" name="Rectangle 6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29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0" name="Rectangle 6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383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1" name="Rectangle 68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61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2" name="Rectangle 69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837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3" name="Rectangle 70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064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4" name="Rectangle 71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29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97" name="Oval 7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38838" y="4030663"/>
              <a:ext cx="217487" cy="215900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8" name="Oval 7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9700" y="4365625"/>
              <a:ext cx="217488" cy="215900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9" name="Line 7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5292725" y="4102100"/>
              <a:ext cx="7921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3800" name="Line 7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5292725" y="4102100"/>
              <a:ext cx="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3801" name="Oval 7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580063" y="5084763"/>
              <a:ext cx="217487" cy="215900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2" name="Oval 7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659563" y="5445125"/>
              <a:ext cx="217487" cy="215900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3" name="Oval 7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300788" y="4724400"/>
              <a:ext cx="217487" cy="215900"/>
            </a:xfrm>
            <a:prstGeom prst="ellipse">
              <a:avLst/>
            </a:prstGeom>
            <a:solidFill>
              <a:srgbClr val="340FE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Line 8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5364163" y="4078288"/>
              <a:ext cx="649287" cy="3587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3805" name="Line 8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 flipV="1">
              <a:off x="6084888" y="4149725"/>
              <a:ext cx="0" cy="7191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3806" name="Line 8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6083300" y="4870450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3807" name="Line 74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6013450" y="4078288"/>
              <a:ext cx="358775" cy="7191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3809" name="Text Box 12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734384" y="5724255"/>
              <a:ext cx="11509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dirty="0"/>
                <a:t>m = 3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49</a:t>
            </a:fld>
            <a:endParaRPr lang="en-AU"/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427018" y="5769260"/>
            <a:ext cx="787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*and is degenerate for </a:t>
            </a:r>
            <a:r>
              <a:rPr lang="en-AU" b="1" dirty="0" smtClean="0"/>
              <a:t>p = 6n+1 </a:t>
            </a:r>
            <a:r>
              <a:rPr lang="en-AU" dirty="0" smtClean="0"/>
              <a:t>in the hexagonal case,: ‘Sampling properties of the discrete Radon transform’, Discrete Applied Mathematics, 135, 265-281, 2004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26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2</a:t>
            </a:r>
            <a:r>
              <a:rPr lang="en-AU" dirty="0" smtClean="0"/>
              <a:t> FRT as a discrete projective mapping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536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 smtClean="0"/>
              <a:t>There is a large literature on discrete projection methods, they differ in the way the data set is covered or tiled by the projecting paths (or rays)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The FRT is best defined by the work of </a:t>
            </a:r>
            <a:r>
              <a:rPr lang="en-AU" dirty="0" err="1" smtClean="0">
                <a:solidFill>
                  <a:srgbClr val="0070C0"/>
                </a:solidFill>
              </a:rPr>
              <a:t>Mat</a:t>
            </a:r>
            <a:r>
              <a:rPr lang="en-AU" dirty="0" err="1" smtClean="0">
                <a:solidFill>
                  <a:srgbClr val="0070C0"/>
                </a:solidFill>
                <a:latin typeface="Calibri"/>
                <a:cs typeface="Calibri"/>
              </a:rPr>
              <a:t>úš</a:t>
            </a:r>
            <a:r>
              <a:rPr lang="en-AU" dirty="0" smtClean="0">
                <a:solidFill>
                  <a:srgbClr val="0070C0"/>
                </a:solidFill>
              </a:rPr>
              <a:t> and </a:t>
            </a:r>
            <a:r>
              <a:rPr lang="en-AU" dirty="0" err="1" smtClean="0">
                <a:solidFill>
                  <a:srgbClr val="0070C0"/>
                </a:solidFill>
              </a:rPr>
              <a:t>Flusser</a:t>
            </a:r>
            <a:r>
              <a:rPr lang="en-AU" dirty="0" smtClean="0">
                <a:solidFill>
                  <a:srgbClr val="0070C0"/>
                </a:solidFill>
              </a:rPr>
              <a:t>, IEEE T-PAMI, vol. 15, no. 10, 996-1006, 1993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The FRT is restricted to </a:t>
            </a:r>
            <a:r>
              <a:rPr lang="en-AU" dirty="0" err="1" smtClean="0"/>
              <a:t>nD</a:t>
            </a:r>
            <a:r>
              <a:rPr lang="en-AU" dirty="0" smtClean="0"/>
              <a:t> arrays that have length p, where p is </a:t>
            </a:r>
            <a:r>
              <a:rPr lang="en-AU" dirty="0" smtClean="0">
                <a:solidFill>
                  <a:srgbClr val="FF0000"/>
                </a:solidFill>
              </a:rPr>
              <a:t>prime</a:t>
            </a:r>
            <a:r>
              <a:rPr lang="en-AU" dirty="0" smtClean="0"/>
              <a:t>, along each of the n dimensions and the boundary conditions are </a:t>
            </a:r>
            <a:r>
              <a:rPr lang="en-AU" dirty="0" smtClean="0">
                <a:solidFill>
                  <a:srgbClr val="FF0000"/>
                </a:solidFill>
              </a:rPr>
              <a:t>periodic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62182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Mapping between </a:t>
            </a:r>
            <a:r>
              <a:rPr lang="en-AU" dirty="0" err="1" smtClean="0"/>
              <a:t>Mojette</a:t>
            </a:r>
            <a:r>
              <a:rPr lang="en-AU" dirty="0" smtClean="0"/>
              <a:t> and FRT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The FRT seems very different to the </a:t>
            </a:r>
            <a:r>
              <a:rPr lang="en-AU" dirty="0" err="1" smtClean="0"/>
              <a:t>Mojette</a:t>
            </a:r>
            <a:r>
              <a:rPr lang="en-AU" dirty="0" smtClean="0"/>
              <a:t> transform, especially because of wrapping of the projected rays for the periodic boundary conditions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However we show that they can be mapped from one form </a:t>
            </a:r>
            <a:r>
              <a:rPr lang="en-AU" dirty="0" smtClean="0"/>
              <a:t>into </a:t>
            </a:r>
            <a:r>
              <a:rPr lang="en-AU" dirty="0" smtClean="0"/>
              <a:t>the </a:t>
            </a:r>
            <a:r>
              <a:rPr lang="en-AU" dirty="0" smtClean="0"/>
              <a:t>other (</a:t>
            </a:r>
            <a:r>
              <a:rPr lang="en-AU" dirty="0" err="1" smtClean="0"/>
              <a:t>mojette</a:t>
            </a:r>
            <a:r>
              <a:rPr lang="en-AU" dirty="0" smtClean="0"/>
              <a:t> to FRT exactly, FRT to </a:t>
            </a:r>
            <a:r>
              <a:rPr lang="en-AU" dirty="0" err="1" smtClean="0"/>
              <a:t>mojette</a:t>
            </a:r>
            <a:r>
              <a:rPr lang="en-AU" dirty="0" smtClean="0"/>
              <a:t> requires interpolation)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50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3538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304800"/>
            <a:ext cx="7772400" cy="82073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AU" sz="3600" dirty="0" smtClean="0"/>
              <a:t>Unwrapping periodically wrapped rays</a:t>
            </a:r>
          </a:p>
        </p:txBody>
      </p:sp>
      <p:sp>
        <p:nvSpPr>
          <p:cNvPr id="35844" name="Text Box 25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520" y="1519620"/>
            <a:ext cx="3384376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b="1" dirty="0"/>
              <a:t>Split the wrapped ray into unwrapped segments:</a:t>
            </a:r>
          </a:p>
          <a:p>
            <a:pPr eaLnBrk="1" hangingPunct="1">
              <a:spcBef>
                <a:spcPct val="50000"/>
              </a:spcBef>
            </a:pPr>
            <a:r>
              <a:rPr lang="en-AU" dirty="0"/>
              <a:t>Here </a:t>
            </a:r>
            <a:r>
              <a:rPr lang="en-AU" dirty="0" smtClean="0"/>
              <a:t>the single FRT </a:t>
            </a:r>
            <a:r>
              <a:rPr lang="en-AU" dirty="0" smtClean="0"/>
              <a:t>ray</a:t>
            </a:r>
          </a:p>
          <a:p>
            <a:pPr eaLnBrk="1" hangingPunct="1">
              <a:spcBef>
                <a:spcPct val="50000"/>
              </a:spcBef>
            </a:pPr>
            <a:r>
              <a:rPr lang="en-AU" dirty="0" smtClean="0"/>
              <a:t> </a:t>
            </a:r>
            <a:r>
              <a:rPr lang="en-AU" b="1" dirty="0" smtClean="0"/>
              <a:t>p </a:t>
            </a:r>
            <a:r>
              <a:rPr lang="en-AU" b="1" dirty="0"/>
              <a:t>= 13, m = 7, t = 0 </a:t>
            </a:r>
            <a:r>
              <a:rPr lang="en-AU" dirty="0" smtClean="0"/>
              <a:t>is the same </a:t>
            </a:r>
            <a:r>
              <a:rPr lang="en-AU" dirty="0" smtClean="0"/>
              <a:t>as </a:t>
            </a:r>
          </a:p>
          <a:p>
            <a:pPr eaLnBrk="1" hangingPunct="1">
              <a:spcBef>
                <a:spcPct val="50000"/>
              </a:spcBef>
            </a:pPr>
            <a:r>
              <a:rPr lang="en-AU" b="1" dirty="0" err="1" smtClean="0"/>
              <a:t>Farey</a:t>
            </a:r>
            <a:r>
              <a:rPr lang="en-AU" b="1" dirty="0" smtClean="0"/>
              <a:t> </a:t>
            </a:r>
            <a:r>
              <a:rPr lang="en-AU" b="1" dirty="0"/>
              <a:t>angle </a:t>
            </a:r>
            <a:r>
              <a:rPr lang="en-AU" b="1" dirty="0" smtClean="0"/>
              <a:t>1:2 </a:t>
            </a:r>
            <a:r>
              <a:rPr lang="en-AU" dirty="0"/>
              <a:t>partitioned into two distinct, unwrapped </a:t>
            </a:r>
            <a:r>
              <a:rPr lang="en-AU" dirty="0" err="1" smtClean="0"/>
              <a:t>Mojette</a:t>
            </a:r>
            <a:r>
              <a:rPr lang="en-AU" dirty="0" smtClean="0"/>
              <a:t> projection </a:t>
            </a:r>
            <a:r>
              <a:rPr lang="en-AU" dirty="0"/>
              <a:t>rays</a:t>
            </a:r>
          </a:p>
        </p:txBody>
      </p:sp>
      <p:grpSp>
        <p:nvGrpSpPr>
          <p:cNvPr id="3" name="Group 2"/>
          <p:cNvGrpSpPr/>
          <p:nvPr>
            <p:custDataLst>
              <p:tags r:id="rId3"/>
            </p:custDataLst>
          </p:nvPr>
        </p:nvGrpSpPr>
        <p:grpSpPr>
          <a:xfrm>
            <a:off x="3761910" y="1133745"/>
            <a:ext cx="4824413" cy="5041900"/>
            <a:chOff x="3851275" y="1412875"/>
            <a:chExt cx="4824413" cy="5041900"/>
          </a:xfrm>
        </p:grpSpPr>
        <p:grpSp>
          <p:nvGrpSpPr>
            <p:cNvPr id="35843" name="Group 252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3851275" y="1557338"/>
              <a:ext cx="4681538" cy="4678362"/>
              <a:chOff x="1565" y="845"/>
              <a:chExt cx="2949" cy="2947"/>
            </a:xfrm>
          </p:grpSpPr>
          <p:sp>
            <p:nvSpPr>
              <p:cNvPr id="35856" name="Rectangle 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565" y="8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7" name="Rectangle 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792" y="8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8" name="Rectangle 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019" y="8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9" name="Rectangle 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246" y="8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0" name="Rectangle 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472" y="8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1" name="Rectangle 1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565" y="107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2" name="Rectangle 1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792" y="107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Rectangle 12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019" y="107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" name="Rectangle 13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246" y="107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5" name="Rectangle 14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72" y="107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6" name="Rectangle 15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565" y="12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7" name="Rectangle 16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792" y="12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8" name="Rectangle 1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019" y="12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9" name="Rectangle 18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246" y="12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0" name="Rectangle 19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472" y="12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1" name="Rectangle 2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565" y="15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2" name="Rectangle 2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792" y="15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3" name="Rectangle 2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019" y="15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4" name="Rectangle 23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246" y="15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5" name="Rectangle 2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472" y="15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6" name="Rectangle 2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565" y="175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7" name="Rectangle 2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792" y="17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8" name="Rectangle 2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019" y="17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9" name="Rectangle 28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246" y="17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0" name="Rectangle 29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472" y="17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1" name="Rectangle 31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565" y="19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2" name="Rectangle 32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792" y="19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3" name="Rectangle 33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019" y="19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4" name="Rectangle 34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246" y="19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5" name="Rectangle 35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472" y="19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6" name="Rectangle 36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565" y="220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7" name="Rectangle 37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792" y="220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8" name="Rectangle 38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019" y="220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9" name="Rectangle 39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246" y="220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0" name="Rectangle 40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472" y="220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1" name="Rectangle 41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565" y="24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2" name="Rectangle 42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792" y="24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3" name="Rectangle 43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019" y="24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4" name="Rectangle 44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246" y="24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5" name="Rectangle 45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2472" y="24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6" name="Rectangle 4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565" y="26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7" name="Rectangle 4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792" y="26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8" name="Rectangle 4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019" y="26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99" name="Rectangle 4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246" y="26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0" name="Rectangle 5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472" y="26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1" name="Rectangle 51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565" y="288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2" name="Rectangle 52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792" y="28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3" name="Rectangle 53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019" y="28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4" name="Rectangle 54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246" y="28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5" name="Rectangle 55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472" y="28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6" name="Rectangle 57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2699" y="19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7" name="Rectangle 58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2926" y="19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8" name="Rectangle 59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153" y="19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09" name="Rectangle 60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380" y="19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0" name="Rectangle 61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606" y="19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1" name="Rectangle 62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2699" y="220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2" name="Rectangle 63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926" y="220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3" name="Rectangle 64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3153" y="220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4" name="Rectangle 65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3380" y="220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5" name="Rectangle 66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606" y="220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6" name="Rectangle 67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699" y="24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7" name="Rectangle 68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2926" y="24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8" name="Rectangle 69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3153" y="24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9" name="Rectangle 70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3380" y="24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0" name="Rectangle 71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3606" y="24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1" name="Rectangle 72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2699" y="26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2" name="Rectangle 73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2926" y="26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3" name="Rectangle 74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3153" y="26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4" name="Rectangle 75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3380" y="26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5" name="Rectangle 76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3606" y="26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6" name="Rectangle 77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2699" y="288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7" name="Rectangle 78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2926" y="28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8" name="Rectangle 79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3153" y="28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9" name="Rectangle 80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3380" y="28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0" name="Rectangle 81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3606" y="28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1" name="Rectangle 83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2699" y="8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2" name="Rectangle 84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2926" y="8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3" name="Rectangle 85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3153" y="8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4" name="Rectangle 86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3380" y="8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5" name="Rectangle 87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3606" y="8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6" name="Rectangle 88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2699" y="107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7" name="Rectangle 89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2926" y="107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8" name="Rectangle 90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3153" y="107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39" name="Rectangle 91"/>
              <p:cNvSpPr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3380" y="107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0" name="Rectangle 92"/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3606" y="107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1" name="Rectangle 93"/>
              <p:cNvSpPr>
                <a:spLocks noChangeArrowheads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2699" y="12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2" name="Rectangle 94"/>
              <p:cNvSpPr>
                <a:spLocks noChangeArrowheads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2926" y="12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3" name="Rectangle 95"/>
              <p:cNvSpPr>
                <a:spLocks noChangeArrowheads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3153" y="12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4" name="Rectangle 96"/>
              <p:cNvSpPr>
                <a:spLocks noChangeArrowhead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3380" y="12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5" name="Rectangle 97"/>
              <p:cNvSpPr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3606" y="12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6" name="Rectangle 98"/>
              <p:cNvSpPr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2699" y="15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7" name="Rectangle 99"/>
              <p:cNvSpPr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2926" y="15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8" name="Rectangle 100"/>
              <p:cNvSpPr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3153" y="15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9" name="Rectangle 101"/>
              <p:cNvSpPr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3380" y="15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0" name="Rectangle 102"/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3606" y="15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1" name="Rectangle 103"/>
              <p:cNvSpPr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2699" y="175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2" name="Rectangle 104"/>
              <p:cNvSpPr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2926" y="17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3" name="Rectangle 105"/>
              <p:cNvSpPr>
                <a:spLocks noChangeArrowhead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3153" y="17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4" name="Rectangle 106"/>
              <p:cNvSpPr>
                <a:spLocks noChangeArrowheads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3380" y="17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5" name="Rectangle 107"/>
              <p:cNvSpPr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3606" y="17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6" name="Rectangle 109"/>
              <p:cNvSpPr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2699" y="31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7" name="Rectangle 110"/>
              <p:cNvSpPr>
                <a:spLocks noChangeArrowheads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2926" y="31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8" name="Rectangle 111"/>
              <p:cNvSpPr>
                <a:spLocks noChangeArrowheads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3153" y="31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59" name="Rectangle 112"/>
              <p:cNvSpPr>
                <a:spLocks noChangeArrowheads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3380" y="31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0" name="Rectangle 113"/>
              <p:cNvSpPr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3606" y="31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1" name="Rectangle 114"/>
              <p:cNvSpPr>
                <a:spLocks noChangeArrowheads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2699" y="334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2" name="Rectangle 115"/>
              <p:cNvSpPr>
                <a:spLocks noChangeArrowheads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2926" y="334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3" name="Rectangle 116"/>
              <p:cNvSpPr>
                <a:spLocks noChangeArrowheads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3153" y="334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4" name="Rectangle 117"/>
              <p:cNvSpPr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3380" y="334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5" name="Rectangle 118"/>
              <p:cNvSpPr>
                <a:spLocks noChangeArrowheads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3606" y="334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6" name="Rectangle 119"/>
              <p:cNvSpPr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2699" y="356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7" name="Rectangle 120"/>
              <p:cNvSpPr>
                <a:spLocks noChangeArrowheads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2926" y="356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8" name="Rectangle 121"/>
              <p:cNvSpPr>
                <a:spLocks noChangeArrowheads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3153" y="356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69" name="Rectangle 122"/>
              <p:cNvSpPr>
                <a:spLocks noChangeArrowheads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3380" y="356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0" name="Rectangle 123"/>
              <p:cNvSpPr>
                <a:spLocks noChangeArrowheads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3606" y="356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1" name="Rectangle 135"/>
              <p:cNvSpPr>
                <a:spLocks noChangeArrowheads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3833" y="31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2" name="Rectangle 136"/>
              <p:cNvSpPr>
                <a:spLocks noChangeArrowheads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060" y="31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3" name="Rectangle 137"/>
              <p:cNvSpPr>
                <a:spLocks noChangeArrowheads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287" y="31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4" name="Rectangle 140"/>
              <p:cNvSpPr>
                <a:spLocks noChangeArrowheads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3833" y="334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5" name="Rectangle 141"/>
              <p:cNvSpPr>
                <a:spLocks noChangeArrowheads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060" y="334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6" name="Rectangle 142"/>
              <p:cNvSpPr>
                <a:spLocks noChangeArrowheads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287" y="334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7" name="Rectangle 145"/>
              <p:cNvSpPr>
                <a:spLocks noChangeArrowheads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3833" y="356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8" name="Rectangle 146"/>
              <p:cNvSpPr>
                <a:spLocks noChangeArrowheads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060" y="356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79" name="Rectangle 147"/>
              <p:cNvSpPr>
                <a:spLocks noChangeArrowheads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287" y="356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0" name="Rectangle 161"/>
              <p:cNvSpPr>
                <a:spLocks noChangeArrowheads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3833" y="19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1" name="Rectangle 162"/>
              <p:cNvSpPr>
                <a:spLocks noChangeArrowheads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060" y="19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2" name="Rectangle 163"/>
              <p:cNvSpPr>
                <a:spLocks noChangeArrowheads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287" y="197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3" name="Rectangle 166"/>
              <p:cNvSpPr>
                <a:spLocks noChangeArrowheads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3833" y="220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4" name="Rectangle 167"/>
              <p:cNvSpPr>
                <a:spLocks noChangeArrowheads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060" y="220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5" name="Rectangle 168"/>
              <p:cNvSpPr>
                <a:spLocks noChangeArrowheads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287" y="220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6" name="Rectangle 171"/>
              <p:cNvSpPr>
                <a:spLocks noChangeArrowheads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3833" y="24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7" name="Rectangle 172"/>
              <p:cNvSpPr>
                <a:spLocks noChangeArrowheads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060" y="24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8" name="Rectangle 173"/>
              <p:cNvSpPr>
                <a:spLocks noChangeArrowheads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287" y="243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89" name="Rectangle 176"/>
              <p:cNvSpPr>
                <a:spLocks noChangeArrowheads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3833" y="26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0" name="Rectangle 177"/>
              <p:cNvSpPr>
                <a:spLocks noChangeArrowheads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060" y="26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1" name="Rectangle 178"/>
              <p:cNvSpPr>
                <a:spLocks noChangeArrowheads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287" y="2659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2" name="Rectangle 181"/>
              <p:cNvSpPr>
                <a:spLocks noChangeArrowheads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3833" y="288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3" name="Rectangle 182"/>
              <p:cNvSpPr>
                <a:spLocks noChangeArrowheads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060" y="28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4" name="Rectangle 183"/>
              <p:cNvSpPr>
                <a:spLocks noChangeArrowheads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287" y="288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5" name="Rectangle 187"/>
              <p:cNvSpPr>
                <a:spLocks noChangeArrowheads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3833" y="8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6" name="Rectangle 188"/>
              <p:cNvSpPr>
                <a:spLocks noChangeArrowheads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060" y="8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7" name="Rectangle 189"/>
              <p:cNvSpPr>
                <a:spLocks noChangeArrowheads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287" y="84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8" name="Rectangle 192"/>
              <p:cNvSpPr>
                <a:spLocks noChangeArrowheads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3833" y="107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99" name="Rectangle 193"/>
              <p:cNvSpPr>
                <a:spLocks noChangeArrowheads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4060" y="107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00" name="Rectangle 194"/>
              <p:cNvSpPr>
                <a:spLocks noChangeArrowheads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287" y="107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01" name="Rectangle 197"/>
              <p:cNvSpPr>
                <a:spLocks noChangeArrowheads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3833" y="12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02" name="Rectangle 198"/>
              <p:cNvSpPr>
                <a:spLocks noChangeArrowheads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060" y="12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03" name="Rectangle 199"/>
              <p:cNvSpPr>
                <a:spLocks noChangeArrowheads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287" y="1298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04" name="Rectangle 202"/>
              <p:cNvSpPr>
                <a:spLocks noChangeArrowheads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3833" y="15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05" name="Rectangle 203"/>
              <p:cNvSpPr>
                <a:spLocks noChangeArrowheads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060" y="15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06" name="Rectangle 204"/>
              <p:cNvSpPr>
                <a:spLocks noChangeArrowheads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287" y="15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07" name="Rectangle 207"/>
              <p:cNvSpPr>
                <a:spLocks noChangeArrowheads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3833" y="175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08" name="Rectangle 208"/>
              <p:cNvSpPr>
                <a:spLocks noChangeArrowheads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4060" y="17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09" name="Rectangle 209"/>
              <p:cNvSpPr>
                <a:spLocks noChangeArrowheads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287" y="1752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10" name="Rectangle 213"/>
              <p:cNvSpPr>
                <a:spLocks noChangeArrowheads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1565" y="31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11" name="Rectangle 214"/>
              <p:cNvSpPr>
                <a:spLocks noChangeArrowheads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1792" y="31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12" name="Rectangle 215"/>
              <p:cNvSpPr>
                <a:spLocks noChangeArrowheads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2019" y="31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13" name="Rectangle 216"/>
              <p:cNvSpPr>
                <a:spLocks noChangeArrowheads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2246" y="31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14" name="Rectangle 217"/>
              <p:cNvSpPr>
                <a:spLocks noChangeArrowheads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2472" y="3113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15" name="Rectangle 218"/>
              <p:cNvSpPr>
                <a:spLocks noChangeArrowheads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1565" y="334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16" name="Rectangle 219"/>
              <p:cNvSpPr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1792" y="334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17" name="Rectangle 220"/>
              <p:cNvSpPr>
                <a:spLocks noChangeArrowheads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2019" y="334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18" name="Rectangle 221"/>
              <p:cNvSpPr>
                <a:spLocks noChangeArrowheads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2246" y="334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19" name="Rectangle 222"/>
              <p:cNvSpPr>
                <a:spLocks noChangeArrowheads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2472" y="334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20" name="Rectangle 223"/>
              <p:cNvSpPr>
                <a:spLocks noChangeArrowheads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1565" y="356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21" name="Rectangle 224"/>
              <p:cNvSpPr>
                <a:spLocks noChangeArrowheads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1792" y="356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22" name="Rectangle 225"/>
              <p:cNvSpPr>
                <a:spLocks noChangeArrowheads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2019" y="356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23" name="Rectangle 226"/>
              <p:cNvSpPr>
                <a:spLocks noChangeArrowheads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2246" y="356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24" name="Rectangle 227"/>
              <p:cNvSpPr>
                <a:spLocks noChangeArrowheads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2472" y="3566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25" name="Oval 239"/>
              <p:cNvSpPr>
                <a:spLocks noChangeArrowheads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1610" y="890"/>
                <a:ext cx="136" cy="137"/>
              </a:xfrm>
              <a:prstGeom prst="ellipse">
                <a:avLst/>
              </a:prstGeom>
              <a:solidFill>
                <a:srgbClr val="F27C8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26" name="Oval 240"/>
              <p:cNvSpPr>
                <a:spLocks noChangeArrowheads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3198" y="1116"/>
                <a:ext cx="136" cy="137"/>
              </a:xfrm>
              <a:prstGeom prst="ellipse">
                <a:avLst/>
              </a:prstGeom>
              <a:solidFill>
                <a:srgbClr val="F27C8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27" name="Oval 241"/>
              <p:cNvSpPr>
                <a:spLocks noChangeArrowheads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1837" y="1343"/>
                <a:ext cx="136" cy="137"/>
              </a:xfrm>
              <a:prstGeom prst="ellipse">
                <a:avLst/>
              </a:prstGeom>
              <a:solidFill>
                <a:srgbClr val="F27C8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28" name="Oval 242"/>
              <p:cNvSpPr>
                <a:spLocks noChangeArrowheads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3424" y="1570"/>
                <a:ext cx="136" cy="137"/>
              </a:xfrm>
              <a:prstGeom prst="ellipse">
                <a:avLst/>
              </a:prstGeom>
              <a:solidFill>
                <a:srgbClr val="F27C8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29" name="Oval 243"/>
              <p:cNvSpPr>
                <a:spLocks noChangeArrowheads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2064" y="1797"/>
                <a:ext cx="136" cy="137"/>
              </a:xfrm>
              <a:prstGeom prst="ellipse">
                <a:avLst/>
              </a:prstGeom>
              <a:solidFill>
                <a:srgbClr val="F27C8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30" name="Oval 244"/>
              <p:cNvSpPr>
                <a:spLocks noChangeArrowheads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3651" y="2024"/>
                <a:ext cx="136" cy="137"/>
              </a:xfrm>
              <a:prstGeom prst="ellipse">
                <a:avLst/>
              </a:prstGeom>
              <a:solidFill>
                <a:srgbClr val="F27C8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31" name="Oval 245"/>
              <p:cNvSpPr>
                <a:spLocks noChangeArrowheads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2290" y="2251"/>
                <a:ext cx="136" cy="137"/>
              </a:xfrm>
              <a:prstGeom prst="ellipse">
                <a:avLst/>
              </a:prstGeom>
              <a:solidFill>
                <a:srgbClr val="F27C8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32" name="Oval 246"/>
              <p:cNvSpPr>
                <a:spLocks noChangeArrowheads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3878" y="2478"/>
                <a:ext cx="136" cy="137"/>
              </a:xfrm>
              <a:prstGeom prst="ellipse">
                <a:avLst/>
              </a:prstGeom>
              <a:solidFill>
                <a:srgbClr val="F27C8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33" name="Oval 247"/>
              <p:cNvSpPr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2517" y="2704"/>
                <a:ext cx="136" cy="137"/>
              </a:xfrm>
              <a:prstGeom prst="ellipse">
                <a:avLst/>
              </a:prstGeom>
              <a:solidFill>
                <a:srgbClr val="F27C8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34" name="Oval 248"/>
              <p:cNvSpPr>
                <a:spLocks noChangeArrowheads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105" y="2931"/>
                <a:ext cx="136" cy="137"/>
              </a:xfrm>
              <a:prstGeom prst="ellipse">
                <a:avLst/>
              </a:prstGeom>
              <a:solidFill>
                <a:srgbClr val="F27C8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35" name="Oval 249"/>
              <p:cNvSpPr>
                <a:spLocks noChangeArrowheads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2744" y="3158"/>
                <a:ext cx="136" cy="137"/>
              </a:xfrm>
              <a:prstGeom prst="ellipse">
                <a:avLst/>
              </a:prstGeom>
              <a:solidFill>
                <a:srgbClr val="F27C8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36" name="Oval 250"/>
              <p:cNvSpPr>
                <a:spLocks noChangeArrowheads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332" y="3385"/>
                <a:ext cx="136" cy="137"/>
              </a:xfrm>
              <a:prstGeom prst="ellipse">
                <a:avLst/>
              </a:prstGeom>
              <a:solidFill>
                <a:srgbClr val="F27C8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37" name="Oval 251"/>
              <p:cNvSpPr>
                <a:spLocks noChangeArrowheads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2971" y="3612"/>
                <a:ext cx="136" cy="137"/>
              </a:xfrm>
              <a:prstGeom prst="ellipse">
                <a:avLst/>
              </a:prstGeom>
              <a:solidFill>
                <a:srgbClr val="F27C8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5" name="Line 254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6227763" y="1412875"/>
              <a:ext cx="2447925" cy="48958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5846" name="Line 25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3924300" y="1485900"/>
              <a:ext cx="2447925" cy="48958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5847" name="Line 25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067175" y="1700213"/>
              <a:ext cx="25923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5848" name="Line 25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588125" y="1700213"/>
              <a:ext cx="0" cy="360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5849" name="Line 258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895907" y="1718165"/>
              <a:ext cx="4681538" cy="72072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5850" name="Line 259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851275" y="2347913"/>
              <a:ext cx="4681538" cy="72072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5851" name="Line 260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851275" y="2995613"/>
              <a:ext cx="4681538" cy="72072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5852" name="Line 26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851275" y="3644900"/>
              <a:ext cx="4681538" cy="72072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5853" name="Line 262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851275" y="4364038"/>
              <a:ext cx="4681538" cy="72072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5854" name="Line 26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3851275" y="5013325"/>
              <a:ext cx="4681538" cy="72072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5855" name="Line 26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851275" y="5734050"/>
              <a:ext cx="4681538" cy="72072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51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19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R(k, </a:t>
            </a:r>
            <a:r>
              <a:rPr lang="en-US" dirty="0" smtClean="0">
                <a:latin typeface="SymbolProp BT" pitchFamily="18" charset="2"/>
              </a:rPr>
              <a:t>q</a:t>
            </a:r>
            <a:r>
              <a:rPr lang="en-US" dirty="0" smtClean="0"/>
              <a:t>) from R(t, m)</a:t>
            </a:r>
          </a:p>
        </p:txBody>
      </p:sp>
      <p:sp>
        <p:nvSpPr>
          <p:cNvPr id="368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8200" y="1628775"/>
            <a:ext cx="7772400" cy="43910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Separate wrapped FRT ray-sums, t into individual ray-sums, </a:t>
            </a:r>
            <a:r>
              <a:rPr lang="en-US" sz="2800" dirty="0" smtClean="0"/>
              <a:t>k (by interpolation or re-projecting data)</a:t>
            </a: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Number of ray-sums increases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from p for R(</a:t>
            </a:r>
            <a:r>
              <a:rPr lang="en-US" sz="2800" dirty="0" err="1" smtClean="0">
                <a:solidFill>
                  <a:srgbClr val="7030A0"/>
                </a:solidFill>
              </a:rPr>
              <a:t>t,m</a:t>
            </a:r>
            <a:r>
              <a:rPr lang="en-US" sz="2800" dirty="0" smtClean="0">
                <a:solidFill>
                  <a:srgbClr val="7030A0"/>
                </a:solidFill>
              </a:rPr>
              <a:t>) to N</a:t>
            </a:r>
            <a:r>
              <a:rPr lang="en-US" sz="2800" baseline="-25000" dirty="0" smtClean="0">
                <a:solidFill>
                  <a:srgbClr val="7030A0"/>
                </a:solidFill>
              </a:rPr>
              <a:t>m</a:t>
            </a:r>
            <a:r>
              <a:rPr lang="en-US" sz="2800" dirty="0" smtClean="0">
                <a:solidFill>
                  <a:srgbClr val="7030A0"/>
                </a:solidFill>
              </a:rPr>
              <a:t> = </a:t>
            </a:r>
            <a:r>
              <a:rPr lang="en-US" sz="2800" dirty="0" err="1" smtClean="0">
                <a:solidFill>
                  <a:srgbClr val="7030A0"/>
                </a:solidFill>
              </a:rPr>
              <a:t>w</a:t>
            </a:r>
            <a:r>
              <a:rPr lang="en-US" sz="2800" baseline="-25000" dirty="0" err="1" smtClean="0">
                <a:solidFill>
                  <a:srgbClr val="7030A0"/>
                </a:solidFill>
              </a:rPr>
              <a:t>m</a:t>
            </a:r>
            <a:r>
              <a:rPr lang="en-US" sz="2800" dirty="0" err="1" smtClean="0">
                <a:solidFill>
                  <a:srgbClr val="7030A0"/>
                </a:solidFill>
              </a:rPr>
              <a:t>p</a:t>
            </a:r>
            <a:endParaRPr lang="en-US" sz="280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w</a:t>
            </a:r>
            <a:r>
              <a:rPr lang="en-US" sz="2800" dirty="0" smtClean="0"/>
              <a:t>here 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m</a:t>
            </a:r>
            <a:r>
              <a:rPr lang="en-US" sz="2800" dirty="0" smtClean="0"/>
              <a:t>=|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m</a:t>
            </a:r>
            <a:r>
              <a:rPr lang="en-US" sz="2800" dirty="0" smtClean="0"/>
              <a:t>| +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m</a:t>
            </a: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(here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m</a:t>
            </a:r>
            <a:r>
              <a:rPr lang="en-US" sz="2800" dirty="0" smtClean="0"/>
              <a:t> = p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,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m</a:t>
            </a:r>
            <a:r>
              <a:rPr lang="en-US" sz="2800" dirty="0" smtClean="0"/>
              <a:t> = q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)  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900113" y="2708275"/>
          <a:ext cx="47752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13" imgW="2413000" imgH="457200" progId="Equation.3">
                  <p:embed/>
                </p:oleObj>
              </mc:Choice>
              <mc:Fallback>
                <p:oleObj name="Equation" r:id="rId13" imgW="2413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08275"/>
                        <a:ext cx="47752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5" descr="p29k58m9expandLINESrgb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08275"/>
            <a:ext cx="2879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156325" y="2997200"/>
            <a:ext cx="107950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6871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6732588" y="2997200"/>
            <a:ext cx="1584325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6872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7380288" y="3716338"/>
            <a:ext cx="1008062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6873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956550" y="4581525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6874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156325" y="2997200"/>
            <a:ext cx="503238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52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43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31540" y="260350"/>
            <a:ext cx="8550949" cy="11525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200" dirty="0" smtClean="0">
                <a:solidFill>
                  <a:srgbClr val="7030A0"/>
                </a:solidFill>
              </a:rPr>
              <a:t>R(k</a:t>
            </a:r>
            <a:r>
              <a:rPr lang="en-US" sz="3200" dirty="0" smtClean="0">
                <a:solidFill>
                  <a:srgbClr val="7030A0"/>
                </a:solidFill>
                <a:latin typeface="SymbolMono BT" pitchFamily="18" charset="2"/>
              </a:rPr>
              <a:t>, </a:t>
            </a:r>
            <a:r>
              <a:rPr lang="en-US" sz="3200" dirty="0" smtClean="0">
                <a:solidFill>
                  <a:srgbClr val="7030A0"/>
                </a:solidFill>
                <a:latin typeface="SymbolProp BT" pitchFamily="18" charset="2"/>
              </a:rPr>
              <a:t>q</a:t>
            </a:r>
            <a:r>
              <a:rPr lang="en-US" sz="3200" dirty="0" smtClean="0">
                <a:solidFill>
                  <a:srgbClr val="7030A0"/>
                </a:solidFill>
                <a:latin typeface="SymbolMono BT" pitchFamily="18" charset="2"/>
              </a:rPr>
              <a:t>) </a:t>
            </a:r>
            <a:r>
              <a:rPr lang="en-US" sz="3200" dirty="0" smtClean="0">
                <a:solidFill>
                  <a:srgbClr val="7030A0"/>
                </a:solidFill>
                <a:latin typeface="+mn-lt"/>
              </a:rPr>
              <a:t>to R(t, m): </a:t>
            </a:r>
            <a:r>
              <a:rPr lang="en-US" sz="3200" dirty="0" smtClean="0"/>
              <a:t>sum periodically spaced </a:t>
            </a:r>
            <a:r>
              <a:rPr lang="en-US" sz="3200" dirty="0" smtClean="0">
                <a:solidFill>
                  <a:schemeClr val="tx1"/>
                </a:solidFill>
              </a:rPr>
              <a:t>individual </a:t>
            </a:r>
            <a:r>
              <a:rPr lang="en-US" sz="3200" dirty="0" smtClean="0">
                <a:solidFill>
                  <a:schemeClr val="tx1"/>
                </a:solidFill>
              </a:rPr>
              <a:t>ray-sums, </a:t>
            </a:r>
            <a:r>
              <a:rPr lang="en-US" sz="3200" dirty="0" smtClean="0">
                <a:solidFill>
                  <a:schemeClr val="tx1"/>
                </a:solidFill>
              </a:rPr>
              <a:t>k, from </a:t>
            </a:r>
            <a:r>
              <a:rPr lang="en-US" sz="3200" dirty="0" err="1" smtClean="0">
                <a:solidFill>
                  <a:schemeClr val="tx1"/>
                </a:solidFill>
              </a:rPr>
              <a:t>p</a:t>
            </a:r>
            <a:r>
              <a:rPr lang="en-US" sz="32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3200" dirty="0" err="1" smtClean="0">
                <a:solidFill>
                  <a:schemeClr val="tx1"/>
                </a:solidFill>
              </a:rPr>
              <a:t>:q</a:t>
            </a:r>
            <a:r>
              <a:rPr lang="en-US" sz="32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3200" dirty="0" smtClean="0">
                <a:solidFill>
                  <a:schemeClr val="tx1"/>
                </a:solidFill>
              </a:rPr>
              <a:t> into p </a:t>
            </a:r>
            <a:r>
              <a:rPr lang="en-US" sz="3200" dirty="0" smtClean="0"/>
              <a:t>wrapped</a:t>
            </a:r>
            <a:r>
              <a:rPr lang="en-US" sz="3200" dirty="0" smtClean="0">
                <a:solidFill>
                  <a:schemeClr val="tx1"/>
                </a:solidFill>
              </a:rPr>
              <a:t> sums at angle m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type="body" idx="1"/>
            <p:custDataLst>
              <p:tags r:id="rId3"/>
            </p:custDataLst>
          </p:nvPr>
        </p:nvGraphicFramePr>
        <p:xfrm>
          <a:off x="2339975" y="6021388"/>
          <a:ext cx="4916488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7" imgW="2349500" imgH="228600" progId="Equation.3">
                  <p:embed/>
                </p:oleObj>
              </mc:Choice>
              <mc:Fallback>
                <p:oleObj name="Equation" r:id="rId7" imgW="2349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6021388"/>
                        <a:ext cx="4916488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2" name="Picture 4" descr="kdefnreport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483165"/>
            <a:ext cx="5113338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53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92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AU" sz="3600" dirty="0" smtClean="0"/>
              <a:t>The benefits of being 1:1</a:t>
            </a:r>
          </a:p>
        </p:txBody>
      </p:sp>
      <p:sp>
        <p:nvSpPr>
          <p:cNvPr id="49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953725"/>
            <a:ext cx="7772400" cy="553561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2800" dirty="0" smtClean="0"/>
              <a:t>Image </a:t>
            </a:r>
            <a:r>
              <a:rPr lang="en-AU" sz="2800" b="1" dirty="0" smtClean="0"/>
              <a:t>translation</a:t>
            </a:r>
            <a:r>
              <a:rPr lang="en-AU" sz="2800" dirty="0" smtClean="0"/>
              <a:t> can also be done in R(t, m) space</a:t>
            </a:r>
          </a:p>
          <a:p>
            <a:pPr marL="0" indent="0" eaLnBrk="1" hangingPunct="1">
              <a:lnSpc>
                <a:spcPct val="80000"/>
              </a:lnSpc>
            </a:pPr>
            <a:endParaRPr lang="en-AU" sz="28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2800" dirty="0" smtClean="0"/>
              <a:t>An image shifted by offset x, y simply changes the translates of R(t, m) to </a:t>
            </a:r>
            <a:r>
              <a:rPr lang="en-AU" sz="2800" b="1" dirty="0" smtClean="0"/>
              <a:t>R(</a:t>
            </a:r>
            <a:r>
              <a:rPr lang="en-AU" sz="2800" b="1" dirty="0" err="1" smtClean="0"/>
              <a:t>t+x+m</a:t>
            </a:r>
            <a:r>
              <a:rPr lang="en-AU" sz="2800" b="1" dirty="0" smtClean="0"/>
              <a:t>*y</a:t>
            </a:r>
            <a:r>
              <a:rPr lang="en-AU" sz="2800" b="1" dirty="0" smtClean="0"/>
              <a:t>, m)</a:t>
            </a:r>
            <a:r>
              <a:rPr lang="en-AU" sz="2800" dirty="0" smtClean="0"/>
              <a:t>. Wrapping comes free</a:t>
            </a:r>
          </a:p>
          <a:p>
            <a:pPr marL="0" indent="0" eaLnBrk="1" hangingPunct="1">
              <a:lnSpc>
                <a:spcPct val="80000"/>
              </a:lnSpc>
            </a:pPr>
            <a:endParaRPr lang="en-AU" sz="28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2800" b="1" dirty="0" smtClean="0"/>
              <a:t>Rotation </a:t>
            </a:r>
            <a:r>
              <a:rPr lang="en-AU" sz="2800" dirty="0" smtClean="0"/>
              <a:t>is an interesting case: it is exact and </a:t>
            </a:r>
            <a:r>
              <a:rPr lang="en-AU" sz="2800" dirty="0" smtClean="0"/>
              <a:t>reversible* </a:t>
            </a:r>
            <a:r>
              <a:rPr lang="en-AU" sz="2800" dirty="0" smtClean="0"/>
              <a:t>if you couple it with image </a:t>
            </a:r>
            <a:r>
              <a:rPr lang="en-AU" sz="2800" dirty="0" smtClean="0"/>
              <a:t>scaling: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 sz="2800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2800" dirty="0" smtClean="0"/>
              <a:t>R(t</a:t>
            </a:r>
            <a:r>
              <a:rPr lang="en-AU" sz="2800" dirty="0" smtClean="0"/>
              <a:t>, m) becomes R(t’, m’). No new </a:t>
            </a:r>
            <a:r>
              <a:rPr lang="en-AU" sz="2800" dirty="0" smtClean="0"/>
              <a:t>image values </a:t>
            </a:r>
            <a:r>
              <a:rPr lang="en-AU" sz="2800" dirty="0" smtClean="0"/>
              <a:t>are required (interpolation free result</a:t>
            </a:r>
            <a:r>
              <a:rPr lang="en-AU" sz="2800" dirty="0" smtClean="0"/>
              <a:t>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2800" dirty="0" smtClean="0"/>
              <a:t> </a:t>
            </a:r>
            <a:endParaRPr lang="en-AU" sz="28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1800" dirty="0"/>
              <a:t>*</a:t>
            </a:r>
            <a:r>
              <a:rPr lang="en-AU" sz="1800" dirty="0" smtClean="0"/>
              <a:t>‘</a:t>
            </a:r>
            <a:r>
              <a:rPr lang="en-AU" sz="1800" dirty="0" smtClean="0"/>
              <a:t>Exact scaled image rotations..’, </a:t>
            </a:r>
            <a:r>
              <a:rPr lang="en-AU" sz="1800" dirty="0" smtClean="0"/>
              <a:t>Pattern </a:t>
            </a:r>
            <a:r>
              <a:rPr lang="en-AU" sz="1800" dirty="0" err="1" smtClean="0"/>
              <a:t>Recog</a:t>
            </a:r>
            <a:r>
              <a:rPr lang="en-AU" sz="1800" dirty="0" smtClean="0"/>
              <a:t>. Letters</a:t>
            </a:r>
            <a:r>
              <a:rPr lang="en-AU" sz="1800" dirty="0" smtClean="0"/>
              <a:t>, 32, 1415-1420, 2011</a:t>
            </a:r>
            <a:endParaRPr lang="en-AU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54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75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31800" y="224218"/>
            <a:ext cx="822960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AU" sz="3600" dirty="0" smtClean="0"/>
              <a:t>Projecting image data to </a:t>
            </a:r>
            <a:r>
              <a:rPr lang="en-AU" sz="3600" dirty="0" err="1" smtClean="0"/>
              <a:t>Mojette</a:t>
            </a:r>
            <a:r>
              <a:rPr lang="en-AU" sz="3600" dirty="0" smtClean="0"/>
              <a:t> data via exact, </a:t>
            </a:r>
            <a:r>
              <a:rPr lang="en-AU" sz="3600" dirty="0" smtClean="0"/>
              <a:t>up-scaled </a:t>
            </a:r>
            <a:r>
              <a:rPr lang="en-AU" sz="3600" dirty="0" smtClean="0"/>
              <a:t>affine rotations</a:t>
            </a:r>
            <a:endParaRPr lang="en-AU" sz="3600" dirty="0"/>
          </a:p>
        </p:txBody>
      </p:sp>
      <p:pic>
        <p:nvPicPr>
          <p:cNvPr id="52227" name="Picture 3" descr="rotfig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493785"/>
            <a:ext cx="28797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500" y="-1"/>
            <a:ext cx="9072500" cy="149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2237" name="TextBox 2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4061" y="5275867"/>
            <a:ext cx="84334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2400" dirty="0">
                <a:solidFill>
                  <a:schemeClr val="tx1"/>
                </a:solidFill>
              </a:rPr>
              <a:t>An up-scaled affine rotation </a:t>
            </a:r>
            <a:r>
              <a:rPr lang="en-AU" sz="2400" dirty="0" smtClean="0">
                <a:solidFill>
                  <a:schemeClr val="tx1"/>
                </a:solidFill>
              </a:rPr>
              <a:t>of image </a:t>
            </a:r>
            <a:r>
              <a:rPr lang="en-AU" sz="2400" dirty="0" smtClean="0">
                <a:solidFill>
                  <a:schemeClr val="tx1"/>
                </a:solidFill>
              </a:rPr>
              <a:t>A by angle</a:t>
            </a:r>
            <a:r>
              <a:rPr lang="en-AU" sz="2400" dirty="0" smtClean="0">
                <a:solidFill>
                  <a:schemeClr val="tx1"/>
                </a:solidFill>
              </a:rPr>
              <a:t> </a:t>
            </a:r>
            <a:r>
              <a:rPr lang="en-AU" sz="2400" dirty="0">
                <a:solidFill>
                  <a:schemeClr val="tx1"/>
                </a:solidFill>
              </a:rPr>
              <a:t>p:q yields </a:t>
            </a:r>
            <a:r>
              <a:rPr lang="en-AU" sz="2400" dirty="0" err="1">
                <a:solidFill>
                  <a:srgbClr val="7030A0"/>
                </a:solidFill>
              </a:rPr>
              <a:t>mojette</a:t>
            </a:r>
            <a:r>
              <a:rPr lang="en-AU" sz="2400" dirty="0">
                <a:solidFill>
                  <a:srgbClr val="7030A0"/>
                </a:solidFill>
              </a:rPr>
              <a:t> projection p:q by summation of the columns</a:t>
            </a:r>
            <a:r>
              <a:rPr lang="en-AU" sz="2400" dirty="0">
                <a:solidFill>
                  <a:schemeClr val="tx1"/>
                </a:solidFill>
              </a:rPr>
              <a:t> and, for free, the –</a:t>
            </a:r>
            <a:r>
              <a:rPr lang="en-AU" sz="2400" dirty="0" err="1">
                <a:solidFill>
                  <a:schemeClr val="tx1"/>
                </a:solidFill>
              </a:rPr>
              <a:t>q:p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mojette</a:t>
            </a:r>
            <a:r>
              <a:rPr lang="en-AU" sz="2400" dirty="0">
                <a:solidFill>
                  <a:schemeClr val="tx1"/>
                </a:solidFill>
              </a:rPr>
              <a:t> projection by summation of the rows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41CDECD7-1369-4CF8-A0E1-38BB26452B43}" type="slidenum">
              <a:rPr lang="en-AU" smtClean="0"/>
              <a:pPr>
                <a:defRPr/>
              </a:pPr>
              <a:t>55</a:t>
            </a:fld>
            <a:endParaRPr lang="en-AU"/>
          </a:p>
        </p:txBody>
      </p:sp>
      <p:grpSp>
        <p:nvGrpSpPr>
          <p:cNvPr id="5" name="Group 4"/>
          <p:cNvGrpSpPr/>
          <p:nvPr>
            <p:custDataLst>
              <p:tags r:id="rId6"/>
            </p:custDataLst>
          </p:nvPr>
        </p:nvGrpSpPr>
        <p:grpSpPr>
          <a:xfrm>
            <a:off x="4300488" y="1493785"/>
            <a:ext cx="3871912" cy="3644900"/>
            <a:chOff x="3986213" y="1628775"/>
            <a:chExt cx="3871912" cy="3644900"/>
          </a:xfrm>
        </p:grpSpPr>
        <p:pic>
          <p:nvPicPr>
            <p:cNvPr id="52228" name="Picture 2" descr="rotfig5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213" y="1628775"/>
              <a:ext cx="2971800" cy="310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/>
            <p:nvPr>
              <p:custDataLst>
                <p:tags r:id="rId10"/>
              </p:custDataLst>
            </p:nvPr>
          </p:nvCxnSpPr>
          <p:spPr>
            <a:xfrm flipV="1">
              <a:off x="4707775" y="2978925"/>
              <a:ext cx="0" cy="211613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>
              <p:custDataLst>
                <p:tags r:id="rId11"/>
              </p:custDataLst>
            </p:nvPr>
          </p:nvCxnSpPr>
          <p:spPr>
            <a:xfrm flipV="1">
              <a:off x="6192940" y="3249613"/>
              <a:ext cx="0" cy="189071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>
              <p:custDataLst>
                <p:tags r:id="rId12"/>
              </p:custDataLst>
            </p:nvPr>
          </p:nvSpPr>
          <p:spPr>
            <a:xfrm>
              <a:off x="4751388" y="5207000"/>
              <a:ext cx="1441450" cy="6667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cxnSp>
          <p:nvCxnSpPr>
            <p:cNvPr id="12" name="Straight Arrow Connector 11"/>
            <p:cNvCxnSpPr/>
            <p:nvPr>
              <p:custDataLst>
                <p:tags r:id="rId13"/>
              </p:custDataLst>
            </p:nvPr>
          </p:nvCxnSpPr>
          <p:spPr>
            <a:xfrm flipH="1">
              <a:off x="5607050" y="2348855"/>
              <a:ext cx="2160588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>
              <p:custDataLst>
                <p:tags r:id="rId14"/>
              </p:custDataLst>
            </p:nvPr>
          </p:nvCxnSpPr>
          <p:spPr>
            <a:xfrm flipH="1">
              <a:off x="5337175" y="3924030"/>
              <a:ext cx="2430463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>
              <p:custDataLst>
                <p:tags r:id="rId15"/>
              </p:custDataLst>
            </p:nvPr>
          </p:nvSpPr>
          <p:spPr>
            <a:xfrm>
              <a:off x="7812088" y="2393950"/>
              <a:ext cx="46037" cy="148431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4" name="Freeform 3"/>
            <p:cNvSpPr/>
            <p:nvPr>
              <p:custDataLst>
                <p:tags r:id="rId16"/>
              </p:custDataLst>
            </p:nvPr>
          </p:nvSpPr>
          <p:spPr>
            <a:xfrm>
              <a:off x="6732240" y="2499271"/>
              <a:ext cx="1073104" cy="1367335"/>
            </a:xfrm>
            <a:custGeom>
              <a:avLst/>
              <a:gdLst>
                <a:gd name="connsiteX0" fmla="*/ 1009013 w 1073104"/>
                <a:gd name="connsiteY0" fmla="*/ 1367335 h 1367335"/>
                <a:gd name="connsiteX1" fmla="*/ 16235 w 1073104"/>
                <a:gd name="connsiteY1" fmla="*/ 844820 h 1367335"/>
                <a:gd name="connsiteX2" fmla="*/ 408121 w 1073104"/>
                <a:gd name="connsiteY2" fmla="*/ 465998 h 1367335"/>
                <a:gd name="connsiteX3" fmla="*/ 617127 w 1073104"/>
                <a:gd name="connsiteY3" fmla="*/ 283118 h 1367335"/>
                <a:gd name="connsiteX4" fmla="*/ 839195 w 1073104"/>
                <a:gd name="connsiteY4" fmla="*/ 100238 h 1367335"/>
                <a:gd name="connsiteX5" fmla="*/ 1048201 w 1073104"/>
                <a:gd name="connsiteY5" fmla="*/ 8798 h 1367335"/>
                <a:gd name="connsiteX6" fmla="*/ 1061264 w 1073104"/>
                <a:gd name="connsiteY6" fmla="*/ 8798 h 136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104" h="1367335">
                  <a:moveTo>
                    <a:pt x="1009013" y="1367335"/>
                  </a:moveTo>
                  <a:cubicBezTo>
                    <a:pt x="562698" y="1181189"/>
                    <a:pt x="116384" y="995043"/>
                    <a:pt x="16235" y="844820"/>
                  </a:cubicBezTo>
                  <a:cubicBezTo>
                    <a:pt x="-83914" y="694597"/>
                    <a:pt x="307972" y="559615"/>
                    <a:pt x="408121" y="465998"/>
                  </a:cubicBezTo>
                  <a:cubicBezTo>
                    <a:pt x="508270" y="372381"/>
                    <a:pt x="545281" y="344078"/>
                    <a:pt x="617127" y="283118"/>
                  </a:cubicBezTo>
                  <a:cubicBezTo>
                    <a:pt x="688973" y="222158"/>
                    <a:pt x="767349" y="145958"/>
                    <a:pt x="839195" y="100238"/>
                  </a:cubicBezTo>
                  <a:cubicBezTo>
                    <a:pt x="911041" y="54518"/>
                    <a:pt x="1011190" y="24038"/>
                    <a:pt x="1048201" y="8798"/>
                  </a:cubicBezTo>
                  <a:cubicBezTo>
                    <a:pt x="1085212" y="-6442"/>
                    <a:pt x="1073238" y="1178"/>
                    <a:pt x="1061264" y="8798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Freeform 15"/>
            <p:cNvSpPr/>
            <p:nvPr>
              <p:custDataLst>
                <p:tags r:id="rId17"/>
              </p:custDataLst>
            </p:nvPr>
          </p:nvSpPr>
          <p:spPr>
            <a:xfrm rot="5400000">
              <a:off x="4935140" y="4008980"/>
              <a:ext cx="1073104" cy="1367335"/>
            </a:xfrm>
            <a:custGeom>
              <a:avLst/>
              <a:gdLst>
                <a:gd name="connsiteX0" fmla="*/ 1009013 w 1073104"/>
                <a:gd name="connsiteY0" fmla="*/ 1367335 h 1367335"/>
                <a:gd name="connsiteX1" fmla="*/ 16235 w 1073104"/>
                <a:gd name="connsiteY1" fmla="*/ 844820 h 1367335"/>
                <a:gd name="connsiteX2" fmla="*/ 408121 w 1073104"/>
                <a:gd name="connsiteY2" fmla="*/ 465998 h 1367335"/>
                <a:gd name="connsiteX3" fmla="*/ 617127 w 1073104"/>
                <a:gd name="connsiteY3" fmla="*/ 283118 h 1367335"/>
                <a:gd name="connsiteX4" fmla="*/ 839195 w 1073104"/>
                <a:gd name="connsiteY4" fmla="*/ 100238 h 1367335"/>
                <a:gd name="connsiteX5" fmla="*/ 1048201 w 1073104"/>
                <a:gd name="connsiteY5" fmla="*/ 8798 h 1367335"/>
                <a:gd name="connsiteX6" fmla="*/ 1061264 w 1073104"/>
                <a:gd name="connsiteY6" fmla="*/ 8798 h 136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104" h="1367335">
                  <a:moveTo>
                    <a:pt x="1009013" y="1367335"/>
                  </a:moveTo>
                  <a:cubicBezTo>
                    <a:pt x="562698" y="1181189"/>
                    <a:pt x="116384" y="995043"/>
                    <a:pt x="16235" y="844820"/>
                  </a:cubicBezTo>
                  <a:cubicBezTo>
                    <a:pt x="-83914" y="694597"/>
                    <a:pt x="307972" y="559615"/>
                    <a:pt x="408121" y="465998"/>
                  </a:cubicBezTo>
                  <a:cubicBezTo>
                    <a:pt x="508270" y="372381"/>
                    <a:pt x="545281" y="344078"/>
                    <a:pt x="617127" y="283118"/>
                  </a:cubicBezTo>
                  <a:cubicBezTo>
                    <a:pt x="688973" y="222158"/>
                    <a:pt x="767349" y="145958"/>
                    <a:pt x="839195" y="100238"/>
                  </a:cubicBezTo>
                  <a:cubicBezTo>
                    <a:pt x="911041" y="54518"/>
                    <a:pt x="1011190" y="24038"/>
                    <a:pt x="1048201" y="8798"/>
                  </a:cubicBezTo>
                  <a:cubicBezTo>
                    <a:pt x="1085212" y="-6442"/>
                    <a:pt x="1073238" y="1178"/>
                    <a:pt x="1061264" y="8798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" name="TextBox 5"/>
          <p:cNvSpPr txBox="1"/>
          <p:nvPr>
            <p:custDataLst>
              <p:tags r:id="rId7"/>
            </p:custDataLst>
          </p:nvPr>
        </p:nvSpPr>
        <p:spPr>
          <a:xfrm>
            <a:off x="3536950" y="2708920"/>
            <a:ext cx="763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p:q</a:t>
            </a:r>
            <a:endParaRPr lang="en-AU" sz="3200" dirty="0"/>
          </a:p>
        </p:txBody>
      </p:sp>
      <p:sp>
        <p:nvSpPr>
          <p:cNvPr id="8" name="Right Arrow 7"/>
          <p:cNvSpPr/>
          <p:nvPr>
            <p:custDataLst>
              <p:tags r:id="rId8"/>
            </p:custDataLst>
          </p:nvPr>
        </p:nvSpPr>
        <p:spPr>
          <a:xfrm>
            <a:off x="3716905" y="3293695"/>
            <a:ext cx="405045" cy="90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78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AU" sz="3600" dirty="0" smtClean="0"/>
              <a:t>The benefits of being </a:t>
            </a:r>
            <a:r>
              <a:rPr lang="en-AU" sz="3600" dirty="0" smtClean="0"/>
              <a:t>1:1, continued</a:t>
            </a:r>
            <a:endParaRPr lang="en-AU" sz="3600" dirty="0" smtClean="0"/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AU" sz="3600" dirty="0" smtClean="0"/>
              <a:t>If you can translate data in R(t, m) then you can do </a:t>
            </a:r>
            <a:r>
              <a:rPr lang="en-AU" sz="3600" b="1" dirty="0" smtClean="0"/>
              <a:t>convolution. </a:t>
            </a:r>
            <a:r>
              <a:rPr lang="en-AU" sz="3600" dirty="0" smtClean="0"/>
              <a:t>Image smoothing </a:t>
            </a:r>
            <a:r>
              <a:rPr lang="en-AU" dirty="0" smtClean="0"/>
              <a:t>or</a:t>
            </a:r>
            <a:r>
              <a:rPr lang="en-AU" sz="3600" dirty="0" smtClean="0"/>
              <a:t> edge-detection is just shift-and-add, or shift-and-subtract</a:t>
            </a:r>
          </a:p>
          <a:p>
            <a:pPr marL="0" indent="0" eaLnBrk="1" hangingPunct="1">
              <a:lnSpc>
                <a:spcPct val="80000"/>
              </a:lnSpc>
            </a:pPr>
            <a:endParaRPr lang="en-AU" sz="36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3600" dirty="0" smtClean="0"/>
              <a:t>The main advantage is that 2D convolution filters and be implemented as </a:t>
            </a:r>
            <a:r>
              <a:rPr lang="en-AU" sz="3600" b="1" dirty="0" smtClean="0"/>
              <a:t>1D convolutions performed along the rows of R(t, m) space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56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66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304800"/>
            <a:ext cx="7772400" cy="82073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AU" sz="3600" dirty="0" smtClean="0"/>
              <a:t>The benefits of being </a:t>
            </a:r>
            <a:r>
              <a:rPr lang="en-AU" sz="3600" dirty="0" smtClean="0"/>
              <a:t>1:1, continued</a:t>
            </a:r>
            <a:endParaRPr lang="en-AU" sz="3600" dirty="0" smtClean="0"/>
          </a:p>
        </p:txBody>
      </p:sp>
      <p:sp>
        <p:nvSpPr>
          <p:cNvPr id="51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196975"/>
            <a:ext cx="7772400" cy="525621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AU" sz="3600" b="1" dirty="0" smtClean="0"/>
              <a:t>Data compression</a:t>
            </a:r>
            <a:r>
              <a:rPr lang="en-AU" sz="3600" dirty="0" smtClean="0"/>
              <a:t> was the original practical ‘application’ of the FRT by </a:t>
            </a:r>
            <a:r>
              <a:rPr lang="en-AU" sz="3600" dirty="0" err="1" smtClean="0">
                <a:solidFill>
                  <a:schemeClr val="tx2"/>
                </a:solidFill>
              </a:rPr>
              <a:t>Matứ</a:t>
            </a:r>
            <a:r>
              <a:rPr lang="en-US" sz="3600" dirty="0" smtClean="0">
                <a:solidFill>
                  <a:schemeClr val="tx2"/>
                </a:solidFill>
              </a:rPr>
              <a:t>š</a:t>
            </a:r>
            <a:r>
              <a:rPr lang="en-AU" sz="3600" dirty="0" smtClean="0">
                <a:solidFill>
                  <a:schemeClr val="tx2"/>
                </a:solidFill>
              </a:rPr>
              <a:t> and </a:t>
            </a:r>
            <a:r>
              <a:rPr lang="en-AU" sz="3600" dirty="0" err="1" smtClean="0">
                <a:solidFill>
                  <a:schemeClr val="tx2"/>
                </a:solidFill>
              </a:rPr>
              <a:t>Flusser</a:t>
            </a:r>
            <a:r>
              <a:rPr lang="en-AU" sz="3600" dirty="0" smtClean="0">
                <a:solidFill>
                  <a:schemeClr val="tx2"/>
                </a:solidFill>
              </a:rPr>
              <a:t> </a:t>
            </a:r>
            <a:r>
              <a:rPr lang="en-AU" sz="3600" dirty="0" smtClean="0"/>
              <a:t>in 1993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AU" sz="36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AU" sz="3600" dirty="0" smtClean="0"/>
              <a:t>It works fine, but did not perform as well as DCT or other sub-block or adaptive methods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AU" sz="36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AU" sz="3600" dirty="0" smtClean="0"/>
              <a:t>It is informative to examine where most of the energy in projected data is </a:t>
            </a:r>
            <a:r>
              <a:rPr lang="en-AU" sz="3600" dirty="0" smtClean="0"/>
              <a:t>stored:</a:t>
            </a:r>
            <a:endParaRPr lang="en-AU" sz="3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57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9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19256" cy="1570186"/>
          </a:xfrm>
        </p:spPr>
        <p:txBody>
          <a:bodyPr>
            <a:noAutofit/>
          </a:bodyPr>
          <a:lstStyle/>
          <a:p>
            <a:pPr algn="l"/>
            <a:r>
              <a:rPr lang="en-AU" sz="3200" dirty="0" smtClean="0"/>
              <a:t>Data Compression:</a:t>
            </a:r>
            <a:r>
              <a:rPr lang="en-AU" sz="3200" dirty="0"/>
              <a:t> </a:t>
            </a:r>
            <a:r>
              <a:rPr lang="en-AU" sz="3200" dirty="0" smtClean="0"/>
              <a:t>Sorted normalised image variance </a:t>
            </a:r>
            <a:r>
              <a:rPr lang="en-AU" sz="3200" b="1" i="1" dirty="0" smtClean="0"/>
              <a:t>and</a:t>
            </a:r>
            <a:r>
              <a:rPr lang="en-AU" sz="3200" dirty="0" smtClean="0"/>
              <a:t> </a:t>
            </a:r>
            <a:r>
              <a:rPr lang="en-AU" sz="3200" dirty="0" smtClean="0"/>
              <a:t>1.0/(a</a:t>
            </a:r>
            <a:r>
              <a:rPr lang="en-AU" sz="3200" baseline="30000" dirty="0" smtClean="0"/>
              <a:t>2</a:t>
            </a:r>
            <a:r>
              <a:rPr lang="en-AU" sz="3200" dirty="0" smtClean="0"/>
              <a:t>+ b</a:t>
            </a:r>
            <a:r>
              <a:rPr lang="en-AU" sz="3200" baseline="30000" dirty="0" smtClean="0"/>
              <a:t>2</a:t>
            </a:r>
            <a:r>
              <a:rPr lang="en-AU" sz="3200" dirty="0" smtClean="0"/>
              <a:t>) for FRT projections a:b</a:t>
            </a:r>
            <a:endParaRPr lang="en-AU" sz="32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8820980" cy="4842538"/>
          </a:xfrm>
          <a:prstGeom prst="rect">
            <a:avLst/>
          </a:prstGeom>
        </p:spPr>
      </p:pic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376645" y="2378581"/>
            <a:ext cx="66157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B050"/>
                </a:solidFill>
              </a:rPr>
              <a:t>Green: FRT projections sorted by inverse of a:b step size for each m</a:t>
            </a:r>
          </a:p>
          <a:p>
            <a:r>
              <a:rPr lang="en-AU" sz="2800" dirty="0" smtClean="0">
                <a:solidFill>
                  <a:schemeClr val="tx2"/>
                </a:solidFill>
              </a:rPr>
              <a:t>Blue: sorted (descending) normalised variance of FRT projections at each m, for Lena509</a:t>
            </a:r>
            <a:endParaRPr lang="en-AU" sz="2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410490" y="4449100"/>
            <a:ext cx="3240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* </a:t>
            </a:r>
            <a:r>
              <a:rPr lang="en-AU" sz="2000" dirty="0" smtClean="0"/>
              <a:t>This graph explains why the first use </a:t>
            </a:r>
            <a:r>
              <a:rPr lang="en-AU" sz="2000" dirty="0" smtClean="0"/>
              <a:t>of the FRT proposed in 1993 by </a:t>
            </a:r>
            <a:r>
              <a:rPr lang="en-AU" sz="2000" dirty="0" err="1" smtClean="0"/>
              <a:t>Matus</a:t>
            </a:r>
            <a:r>
              <a:rPr lang="en-AU" sz="2000" dirty="0" smtClean="0"/>
              <a:t> and </a:t>
            </a:r>
            <a:r>
              <a:rPr lang="en-AU" sz="2000" dirty="0" err="1" smtClean="0"/>
              <a:t>Flusser</a:t>
            </a:r>
            <a:r>
              <a:rPr lang="en-AU" sz="2000" dirty="0" smtClean="0"/>
              <a:t> </a:t>
            </a:r>
            <a:r>
              <a:rPr lang="en-AU" sz="2000" dirty="0" smtClean="0"/>
              <a:t>was</a:t>
            </a:r>
            <a:r>
              <a:rPr lang="en-AU" sz="2000" dirty="0" smtClean="0"/>
              <a:t> for </a:t>
            </a:r>
            <a:r>
              <a:rPr lang="en-AU" sz="2000" dirty="0" smtClean="0"/>
              <a:t>data compression</a:t>
            </a:r>
            <a:endParaRPr lang="en-AU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76AA8DE-3D6B-4E59-A3A4-41DACF1326C4}" type="slidenum">
              <a:rPr lang="en-AU" smtClean="0"/>
              <a:t>58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0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/>
              <a:t>N</a:t>
            </a:r>
            <a:r>
              <a:rPr lang="en-AU" sz="3600" dirty="0" smtClean="0"/>
              <a:t>ormalised image </a:t>
            </a:r>
            <a:r>
              <a:rPr lang="en-AU" sz="3600" b="1" dirty="0" smtClean="0"/>
              <a:t>variance</a:t>
            </a:r>
            <a:r>
              <a:rPr lang="en-AU" sz="3600" dirty="0" smtClean="0"/>
              <a:t> vs. </a:t>
            </a:r>
            <a:r>
              <a:rPr lang="en-AU" sz="3600" b="1" dirty="0" smtClean="0"/>
              <a:t>m; </a:t>
            </a:r>
            <a:r>
              <a:rPr lang="en-AU" sz="3600" dirty="0" smtClean="0"/>
              <a:t>we know in advance in which </a:t>
            </a:r>
            <a:r>
              <a:rPr lang="en-AU" sz="3600" dirty="0" smtClean="0"/>
              <a:t>a:b projections </a:t>
            </a:r>
            <a:r>
              <a:rPr lang="en-AU" sz="3600" dirty="0" smtClean="0"/>
              <a:t>most of the image variance will fall</a:t>
            </a:r>
            <a:endParaRPr lang="en-AU" sz="36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7" y="1556792"/>
            <a:ext cx="8685965" cy="4752528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3536885" y="5904275"/>
            <a:ext cx="1935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70C0"/>
                </a:solidFill>
              </a:rPr>
              <a:t>0 ≤ m ≤ 509</a:t>
            </a:r>
            <a:endParaRPr lang="en-AU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1556664" y="2168860"/>
            <a:ext cx="54006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B050"/>
                </a:solidFill>
              </a:rPr>
              <a:t>Green: Lena 509x509 image normalised variance as a function of m</a:t>
            </a:r>
          </a:p>
          <a:p>
            <a:r>
              <a:rPr lang="en-AU" sz="2800" dirty="0" smtClean="0">
                <a:solidFill>
                  <a:srgbClr val="7030A0"/>
                </a:solidFill>
              </a:rPr>
              <a:t>Blue: 1.0/(a</a:t>
            </a:r>
            <a:r>
              <a:rPr lang="en-AU" sz="2800" baseline="30000" dirty="0" smtClean="0">
                <a:solidFill>
                  <a:srgbClr val="7030A0"/>
                </a:solidFill>
              </a:rPr>
              <a:t>2</a:t>
            </a:r>
            <a:r>
              <a:rPr lang="en-AU" sz="2800" dirty="0" smtClean="0">
                <a:solidFill>
                  <a:srgbClr val="7030A0"/>
                </a:solidFill>
              </a:rPr>
              <a:t>+b</a:t>
            </a:r>
            <a:r>
              <a:rPr lang="en-AU" sz="2800" baseline="30000" dirty="0" smtClean="0">
                <a:solidFill>
                  <a:srgbClr val="7030A0"/>
                </a:solidFill>
              </a:rPr>
              <a:t>2</a:t>
            </a:r>
            <a:r>
              <a:rPr lang="en-AU" dirty="0" smtClean="0"/>
              <a:t>) </a:t>
            </a:r>
            <a:r>
              <a:rPr lang="en-AU" sz="2800" dirty="0" smtClean="0">
                <a:solidFill>
                  <a:srgbClr val="7030A0"/>
                </a:solidFill>
              </a:rPr>
              <a:t>for a:b at m (inverse of FRT sampling step length)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971600" y="5876110"/>
            <a:ext cx="126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70C0"/>
                </a:solidFill>
              </a:rPr>
              <a:t>m = 0</a:t>
            </a:r>
            <a:endParaRPr lang="en-AU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6507215" y="5859270"/>
            <a:ext cx="126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70C0"/>
                </a:solidFill>
              </a:rPr>
              <a:t>m = p</a:t>
            </a:r>
            <a:endParaRPr lang="en-AU" sz="2800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76AA8DE-3D6B-4E59-A3A4-41DACF1326C4}" type="slidenum">
              <a:rPr lang="en-AU" smtClean="0"/>
              <a:t>59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5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en-AU" dirty="0">
                <a:solidFill>
                  <a:srgbClr val="FF0000"/>
                </a:solidFill>
              </a:rPr>
              <a:t>3</a:t>
            </a:r>
            <a:r>
              <a:rPr lang="en-AU" dirty="0" smtClean="0"/>
              <a:t>  FRT definition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An </a:t>
            </a:r>
            <a:r>
              <a:rPr lang="en-AU" dirty="0" err="1" smtClean="0"/>
              <a:t>nD</a:t>
            </a:r>
            <a:r>
              <a:rPr lang="en-AU" dirty="0" smtClean="0"/>
              <a:t> array produces (p</a:t>
            </a:r>
            <a:r>
              <a:rPr lang="en-AU" baseline="30000" dirty="0" smtClean="0"/>
              <a:t>n</a:t>
            </a:r>
            <a:r>
              <a:rPr lang="en-AU" dirty="0" smtClean="0"/>
              <a:t>-1)/(p-1) projected views in 1D: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For n = 2, there are (p</a:t>
            </a:r>
            <a:r>
              <a:rPr lang="en-AU" baseline="30000" dirty="0" smtClean="0"/>
              <a:t>2</a:t>
            </a:r>
            <a:r>
              <a:rPr lang="en-AU" dirty="0" smtClean="0"/>
              <a:t>-1)/(p-1) = p+1 views</a:t>
            </a:r>
          </a:p>
          <a:p>
            <a:pPr marL="0" indent="0">
              <a:buNone/>
            </a:pPr>
            <a:r>
              <a:rPr lang="en-AU" dirty="0" smtClean="0"/>
              <a:t>For n = 3, there are p</a:t>
            </a:r>
            <a:r>
              <a:rPr lang="en-AU" baseline="30000" dirty="0" smtClean="0"/>
              <a:t>2</a:t>
            </a:r>
            <a:r>
              <a:rPr lang="en-AU" dirty="0" smtClean="0"/>
              <a:t> + p + 1 views</a:t>
            </a:r>
          </a:p>
          <a:p>
            <a:pPr marL="0" indent="0">
              <a:buNone/>
            </a:pPr>
            <a:r>
              <a:rPr lang="en-AU" dirty="0" smtClean="0"/>
              <a:t>For n = 4, there are p</a:t>
            </a:r>
            <a:r>
              <a:rPr lang="en-AU" baseline="30000" dirty="0" smtClean="0"/>
              <a:t>3</a:t>
            </a:r>
            <a:r>
              <a:rPr lang="en-AU" dirty="0" smtClean="0"/>
              <a:t> + p</a:t>
            </a:r>
            <a:r>
              <a:rPr lang="en-AU" baseline="30000" dirty="0" smtClean="0"/>
              <a:t>2</a:t>
            </a:r>
            <a:r>
              <a:rPr lang="en-AU" dirty="0" smtClean="0"/>
              <a:t> + p + 1 views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Here </a:t>
            </a:r>
            <a:r>
              <a:rPr lang="en-AU" dirty="0"/>
              <a:t>w</a:t>
            </a:r>
            <a:r>
              <a:rPr lang="en-AU" dirty="0" smtClean="0"/>
              <a:t>e will stay with n = 2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21413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dirty="0" smtClean="0"/>
              <a:t>The benefits of being </a:t>
            </a:r>
            <a:r>
              <a:rPr lang="en-AU" dirty="0" smtClean="0"/>
              <a:t>1:1, continued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AU" dirty="0" smtClean="0"/>
              <a:t>Transmission of data as FRT packets turns out to be quite advantageous (as shown in the overview presented by Normand) </a:t>
            </a:r>
          </a:p>
          <a:p>
            <a:pPr marL="0" indent="0">
              <a:lnSpc>
                <a:spcPct val="80000"/>
              </a:lnSpc>
              <a:buNone/>
            </a:pPr>
            <a:endParaRPr lang="en-AU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AU" b="1" dirty="0" smtClean="0"/>
              <a:t>If some data is lost in transit, the full image may still be able to be recovered if you send summed data projections rather than just the original data</a:t>
            </a:r>
            <a:r>
              <a:rPr lang="en-AU" dirty="0" smtClean="0"/>
              <a:t> 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60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4036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645D8E37-0638-4C7D-BFBA-1376F917A0E2}" type="slidenum">
              <a:rPr lang="en-AU" altLang="en-US"/>
              <a:pPr/>
              <a:t>61</a:t>
            </a:fld>
            <a:endParaRPr lang="en-AU" alt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dirty="0" smtClean="0">
                <a:solidFill>
                  <a:srgbClr val="FF0000"/>
                </a:solidFill>
              </a:rPr>
              <a:t>6</a:t>
            </a:r>
            <a:r>
              <a:rPr lang="en-AU" dirty="0" smtClean="0"/>
              <a:t>  Application 1: Ghosts, redundancy</a:t>
            </a:r>
            <a:endParaRPr lang="en-AU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67544" y="1484784"/>
            <a:ext cx="8229600" cy="493395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AU" sz="2600" dirty="0"/>
              <a:t>As </a:t>
            </a:r>
            <a:r>
              <a:rPr lang="en-AU" sz="2600" dirty="0" smtClean="0"/>
              <a:t>the FRT R(t</a:t>
            </a:r>
            <a:r>
              <a:rPr lang="en-AU" sz="2600" dirty="0"/>
              <a:t>, m) is 1:1 with I(x, y), you </a:t>
            </a:r>
            <a:r>
              <a:rPr lang="en-AU" sz="2600" dirty="0">
                <a:solidFill>
                  <a:schemeClr val="tx2"/>
                </a:solidFill>
              </a:rPr>
              <a:t>cannot expect</a:t>
            </a:r>
            <a:r>
              <a:rPr lang="en-AU" sz="2600" dirty="0"/>
              <a:t> to reconstruct I(x, y) correctly if you have thrown away one or more FRT projections</a:t>
            </a:r>
          </a:p>
          <a:p>
            <a:pPr>
              <a:lnSpc>
                <a:spcPct val="80000"/>
              </a:lnSpc>
            </a:pPr>
            <a:endParaRPr lang="en-AU" sz="2600" dirty="0"/>
          </a:p>
          <a:p>
            <a:pPr marL="0" indent="0">
              <a:lnSpc>
                <a:spcPct val="80000"/>
              </a:lnSpc>
              <a:buNone/>
            </a:pPr>
            <a:r>
              <a:rPr lang="en-AU" sz="2600" dirty="0"/>
              <a:t>However the errors in the reconstructed image will be small, as all of the other projections are still there and their values are as they should be</a:t>
            </a:r>
          </a:p>
          <a:p>
            <a:pPr>
              <a:lnSpc>
                <a:spcPct val="80000"/>
              </a:lnSpc>
            </a:pPr>
            <a:endParaRPr lang="en-AU" sz="2600" dirty="0"/>
          </a:p>
          <a:p>
            <a:pPr marL="0" indent="0">
              <a:lnSpc>
                <a:spcPct val="80000"/>
              </a:lnSpc>
              <a:buNone/>
            </a:pPr>
            <a:r>
              <a:rPr lang="en-AU" sz="2600" dirty="0">
                <a:solidFill>
                  <a:schemeClr val="tx2"/>
                </a:solidFill>
              </a:rPr>
              <a:t>The (known) redundant area of the image will also be reconstructed incorrectly, being short of the correct intensity</a:t>
            </a:r>
            <a:r>
              <a:rPr lang="en-AU" sz="2600" b="1" dirty="0">
                <a:solidFill>
                  <a:schemeClr val="tx2"/>
                </a:solidFill>
              </a:rPr>
              <a:t> by exactly the contribution that would have been made by those now-missing FRT projections</a:t>
            </a:r>
          </a:p>
        </p:txBody>
      </p:sp>
    </p:spTree>
    <p:extLst>
      <p:ext uri="{BB962C8B-B14F-4D97-AF65-F5344CB8AC3E}">
        <p14:creationId xmlns:p14="http://schemas.microsoft.com/office/powerpoint/2010/main" val="34287394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2C93F06B-FE77-495E-A50D-EB152BAD46CA}" type="slidenum">
              <a:rPr lang="en-AU" altLang="en-US"/>
              <a:pPr/>
              <a:t>62</a:t>
            </a:fld>
            <a:endParaRPr lang="en-AU" altLang="en-US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348038" y="188913"/>
            <a:ext cx="5349875" cy="7064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/>
              <a:t>Missing FRT projections: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2590800" cy="2590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89363"/>
            <a:ext cx="2952750" cy="27352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8313" y="2492375"/>
            <a:ext cx="47513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en-GB" sz="2400"/>
              <a:t>2. Now suppose we have </a:t>
            </a:r>
            <a:r>
              <a:rPr lang="en-GB" sz="2400" b="1" u="sng">
                <a:solidFill>
                  <a:schemeClr val="hlink"/>
                </a:solidFill>
              </a:rPr>
              <a:t>lost or never knew</a:t>
            </a:r>
            <a:r>
              <a:rPr lang="en-GB" sz="2400"/>
              <a:t> the content of any three projections </a:t>
            </a:r>
            <a:r>
              <a:rPr lang="en-GB" sz="2400">
                <a:solidFill>
                  <a:srgbClr val="FF0000"/>
                </a:solidFill>
              </a:rPr>
              <a:t>(red)</a:t>
            </a:r>
            <a:r>
              <a:rPr lang="ar-SA" sz="2400">
                <a:solidFill>
                  <a:srgbClr val="FF0000"/>
                </a:solidFill>
                <a:cs typeface="Arial" charset="0"/>
              </a:rPr>
              <a:t>‏</a:t>
            </a:r>
            <a:endParaRPr lang="en-GB" sz="2400">
              <a:solidFill>
                <a:srgbClr val="FF0000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24525" y="1125538"/>
            <a:ext cx="28082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en-GB" sz="2400"/>
              <a:t>3. Reconstruct the image using data </a:t>
            </a:r>
            <a:r>
              <a:rPr lang="en-GB" sz="2400" b="1" u="sng"/>
              <a:t>as is</a:t>
            </a:r>
            <a:r>
              <a:rPr lang="en-GB" sz="2400"/>
              <a:t>: note the presence of ghosts induced into the borders</a:t>
            </a:r>
          </a:p>
        </p:txBody>
      </p:sp>
      <p:sp>
        <p:nvSpPr>
          <p:cNvPr id="15366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0825" y="4652963"/>
            <a:ext cx="2592388" cy="1587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5367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0825" y="4941888"/>
            <a:ext cx="2592388" cy="1587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5368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50825" y="6092825"/>
            <a:ext cx="2592388" cy="1588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5369" name="Text Box 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5288" y="188913"/>
            <a:ext cx="36004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  <a:buClr>
                <a:srgbClr val="009999"/>
              </a:buClr>
            </a:pPr>
            <a:r>
              <a:rPr lang="en-GB" sz="2400">
                <a:solidFill>
                  <a:schemeClr val="tx2"/>
                </a:solidFill>
              </a:rPr>
              <a:t>1. Start with any pxp image that is </a:t>
            </a:r>
            <a:r>
              <a:rPr lang="en-GB" sz="2400" b="1">
                <a:solidFill>
                  <a:schemeClr val="hlink"/>
                </a:solidFill>
              </a:rPr>
              <a:t>known to have a blank border three pixels wide</a:t>
            </a:r>
            <a:r>
              <a:rPr lang="en-GB" sz="2400">
                <a:solidFill>
                  <a:schemeClr val="tx2"/>
                </a:solidFill>
              </a:rPr>
              <a:t>. Take the FRT of this data</a:t>
            </a:r>
          </a:p>
        </p:txBody>
      </p:sp>
      <p:sp>
        <p:nvSpPr>
          <p:cNvPr id="15371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5292725" y="2852738"/>
            <a:ext cx="444500" cy="100965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5376" name="AutoShape 16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6443663" y="3789363"/>
            <a:ext cx="73025" cy="288925"/>
          </a:xfrm>
          <a:prstGeom prst="rightBrace">
            <a:avLst>
              <a:gd name="adj1" fmla="val 32971"/>
              <a:gd name="adj2" fmla="val 50000"/>
            </a:avLst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15381" name="Group 2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588125" y="3644900"/>
            <a:ext cx="2378075" cy="706438"/>
            <a:chOff x="4150" y="2840"/>
            <a:chExt cx="1498" cy="445"/>
          </a:xfrm>
        </p:grpSpPr>
        <p:sp>
          <p:nvSpPr>
            <p:cNvPr id="15372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332" y="2931"/>
              <a:ext cx="1270" cy="1"/>
            </a:xfrm>
            <a:prstGeom prst="line">
              <a:avLst/>
            </a:prstGeom>
            <a:noFill/>
            <a:ln w="2844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373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332" y="3067"/>
              <a:ext cx="1270" cy="1"/>
            </a:xfrm>
            <a:prstGeom prst="line">
              <a:avLst/>
            </a:prstGeom>
            <a:noFill/>
            <a:ln w="2844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374" name="Line 14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332" y="3203"/>
              <a:ext cx="1270" cy="1"/>
            </a:xfrm>
            <a:prstGeom prst="line">
              <a:avLst/>
            </a:prstGeom>
            <a:noFill/>
            <a:ln w="2844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375" name="AutoShape 15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5602" y="2886"/>
              <a:ext cx="46" cy="363"/>
            </a:xfrm>
            <a:prstGeom prst="rightBrace">
              <a:avLst>
                <a:gd name="adj1" fmla="val 65761"/>
                <a:gd name="adj2" fmla="val 50000"/>
              </a:avLst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377" name="Text Box 17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150" y="2840"/>
              <a:ext cx="272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76000"/>
                </a:lnSpc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1pPr>
              <a:lvl2pPr>
                <a:lnSpc>
                  <a:spcPct val="76000"/>
                </a:lnSpc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>
                <a:lnSpc>
                  <a:spcPct val="76000"/>
                </a:lnSpc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>
                <a:lnSpc>
                  <a:spcPct val="76000"/>
                </a:lnSpc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>
                <a:lnSpc>
                  <a:spcPct val="76000"/>
                </a:lnSpc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25"/>
                </a:spcBef>
              </a:pPr>
              <a:r>
                <a:rPr lang="en-GB" sz="1000" b="1"/>
                <a:t>0</a:t>
              </a:r>
            </a:p>
            <a:p>
              <a:pPr>
                <a:lnSpc>
                  <a:spcPct val="100000"/>
                </a:lnSpc>
                <a:spcBef>
                  <a:spcPts val="625"/>
                </a:spcBef>
              </a:pPr>
              <a:r>
                <a:rPr lang="en-GB" sz="1000" b="1"/>
                <a:t>1</a:t>
              </a:r>
            </a:p>
            <a:p>
              <a:pPr>
                <a:lnSpc>
                  <a:spcPct val="100000"/>
                </a:lnSpc>
                <a:spcBef>
                  <a:spcPts val="625"/>
                </a:spcBef>
              </a:pPr>
              <a:r>
                <a:rPr lang="en-GB" sz="1000" b="1"/>
                <a:t>2</a:t>
              </a:r>
            </a:p>
          </p:txBody>
        </p:sp>
      </p:grpSp>
      <p:sp>
        <p:nvSpPr>
          <p:cNvPr id="15378" name="AutoShap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16238" y="4941888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5379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516688" y="4319588"/>
            <a:ext cx="237648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en-GB" sz="2400" b="1">
                <a:solidFill>
                  <a:schemeClr val="accent1"/>
                </a:solidFill>
              </a:rPr>
              <a:t>Extract the ghost data from the image border, each row contains p elements</a:t>
            </a:r>
          </a:p>
        </p:txBody>
      </p:sp>
    </p:spTree>
    <p:extLst>
      <p:ext uri="{BB962C8B-B14F-4D97-AF65-F5344CB8AC3E}">
        <p14:creationId xmlns:p14="http://schemas.microsoft.com/office/powerpoint/2010/main" val="158159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313F46EB-153C-47D5-BD13-7CFC77DDAE85}" type="slidenum">
              <a:rPr lang="en-AU" altLang="en-US"/>
              <a:pPr/>
              <a:t>63</a:t>
            </a:fld>
            <a:endParaRPr lang="en-AU" alt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68313" y="188913"/>
            <a:ext cx="8229600" cy="7064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/>
              <a:t>Recovery of multiple missing projections</a:t>
            </a:r>
          </a:p>
        </p:txBody>
      </p:sp>
      <p:pic>
        <p:nvPicPr>
          <p:cNvPr id="13005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2590800" cy="28797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052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44900"/>
            <a:ext cx="2735262" cy="28082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05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59113" y="3429000"/>
            <a:ext cx="280828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en-GB" sz="2400"/>
              <a:t>5. The original image and the borders are now able to be reconstructed </a:t>
            </a:r>
            <a:r>
              <a:rPr lang="en-GB" sz="2400" u="sng"/>
              <a:t>exactly</a:t>
            </a:r>
            <a:r>
              <a:rPr lang="en-GB" sz="2400"/>
              <a:t>:</a:t>
            </a:r>
          </a:p>
        </p:txBody>
      </p:sp>
      <p:sp>
        <p:nvSpPr>
          <p:cNvPr id="130054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0825" y="4652963"/>
            <a:ext cx="2592388" cy="1587"/>
          </a:xfrm>
          <a:prstGeom prst="line">
            <a:avLst/>
          </a:prstGeom>
          <a:noFill/>
          <a:ln w="28440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0055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0825" y="4941888"/>
            <a:ext cx="2592388" cy="1587"/>
          </a:xfrm>
          <a:prstGeom prst="line">
            <a:avLst/>
          </a:prstGeom>
          <a:noFill/>
          <a:ln w="28440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0056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0825" y="6092825"/>
            <a:ext cx="2592388" cy="1588"/>
          </a:xfrm>
          <a:prstGeom prst="line">
            <a:avLst/>
          </a:prstGeom>
          <a:noFill/>
          <a:ln w="28440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0057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8313" y="908050"/>
            <a:ext cx="64087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  <a:buClr>
                <a:srgbClr val="009999"/>
              </a:buClr>
            </a:pPr>
            <a:r>
              <a:rPr lang="en-GB" sz="2400">
                <a:solidFill>
                  <a:srgbClr val="009999"/>
                </a:solidFill>
              </a:rPr>
              <a:t>4. Use the </a:t>
            </a:r>
            <a:r>
              <a:rPr lang="en-GB" sz="2400" b="1" u="sng">
                <a:solidFill>
                  <a:srgbClr val="009999"/>
                </a:solidFill>
              </a:rPr>
              <a:t>inverse</a:t>
            </a:r>
            <a:r>
              <a:rPr lang="en-GB" sz="2400" b="1">
                <a:solidFill>
                  <a:srgbClr val="009999"/>
                </a:solidFill>
              </a:rPr>
              <a:t> </a:t>
            </a:r>
            <a:r>
              <a:rPr lang="en-GB" sz="2400">
                <a:solidFill>
                  <a:srgbClr val="009999"/>
                </a:solidFill>
              </a:rPr>
              <a:t>of ghosts a, b and c untangled from row 0, row 1 and row 2 </a:t>
            </a:r>
            <a:r>
              <a:rPr lang="en-GB" sz="2400" b="1">
                <a:solidFill>
                  <a:srgbClr val="009999"/>
                </a:solidFill>
              </a:rPr>
              <a:t>to replace the missing FRT projections at m</a:t>
            </a:r>
            <a:r>
              <a:rPr lang="en-GB" sz="2400" b="1" baseline="-25000">
                <a:solidFill>
                  <a:srgbClr val="009999"/>
                </a:solidFill>
              </a:rPr>
              <a:t>a</a:t>
            </a:r>
            <a:r>
              <a:rPr lang="en-GB" sz="2400" b="1">
                <a:solidFill>
                  <a:srgbClr val="009999"/>
                </a:solidFill>
              </a:rPr>
              <a:t>, m</a:t>
            </a:r>
            <a:r>
              <a:rPr lang="en-GB" sz="2400" b="1" baseline="-25000">
                <a:solidFill>
                  <a:srgbClr val="009999"/>
                </a:solidFill>
              </a:rPr>
              <a:t>b</a:t>
            </a:r>
            <a:r>
              <a:rPr lang="en-GB" sz="2400" b="1">
                <a:solidFill>
                  <a:srgbClr val="009999"/>
                </a:solidFill>
              </a:rPr>
              <a:t> and m</a:t>
            </a:r>
            <a:r>
              <a:rPr lang="en-GB" sz="2400" b="1" baseline="-25000">
                <a:solidFill>
                  <a:srgbClr val="009999"/>
                </a:solidFill>
              </a:rPr>
              <a:t>c</a:t>
            </a:r>
          </a:p>
        </p:txBody>
      </p:sp>
      <p:sp>
        <p:nvSpPr>
          <p:cNvPr id="130058" name="AutoShap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58888" y="2565400"/>
            <a:ext cx="288925" cy="719138"/>
          </a:xfrm>
          <a:prstGeom prst="downArrow">
            <a:avLst>
              <a:gd name="adj1" fmla="val 50000"/>
              <a:gd name="adj2" fmla="val 62225"/>
            </a:avLst>
          </a:prstGeom>
          <a:solidFill>
            <a:schemeClr val="hlink"/>
          </a:solidFill>
          <a:ln w="936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0059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43438" y="2924175"/>
            <a:ext cx="3313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en-GB"/>
              <a:t>Borders are again exactly zero</a:t>
            </a:r>
          </a:p>
        </p:txBody>
      </p:sp>
      <p:sp>
        <p:nvSpPr>
          <p:cNvPr id="130060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740650" y="3213100"/>
            <a:ext cx="719138" cy="50323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30061" name="AutoShap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40200" y="5589588"/>
            <a:ext cx="1152525" cy="288925"/>
          </a:xfrm>
          <a:prstGeom prst="rightArrow">
            <a:avLst>
              <a:gd name="adj1" fmla="val 50000"/>
              <a:gd name="adj2" fmla="val 99725"/>
            </a:avLst>
          </a:prstGeom>
          <a:solidFill>
            <a:schemeClr val="hlink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516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68BD55E0-13E8-4CF0-9D25-C19C343345C8}" type="slidenum">
              <a:rPr lang="en-AU" altLang="en-US"/>
              <a:pPr/>
              <a:t>64</a:t>
            </a:fld>
            <a:endParaRPr lang="en-AU" alt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7813"/>
            <a:ext cx="8229600" cy="7778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Ghost recovery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60363" y="1081088"/>
            <a:ext cx="8229600" cy="50387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0" indent="0" defTabSz="449263">
              <a:lnSpc>
                <a:spcPct val="80000"/>
              </a:lnSpc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/>
              <a:t>The summed ghosts can be untangled because the process is </a:t>
            </a:r>
            <a:r>
              <a:rPr lang="en-GB" sz="2600" b="1" dirty="0" smtClean="0">
                <a:solidFill>
                  <a:schemeClr val="tx2"/>
                </a:solidFill>
              </a:rPr>
              <a:t>linear</a:t>
            </a:r>
            <a:endParaRPr lang="en-GB" sz="2600" dirty="0"/>
          </a:p>
          <a:p>
            <a:pPr marL="336550" indent="-336550" defTabSz="449263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600" dirty="0"/>
          </a:p>
          <a:p>
            <a:pPr marL="336550" indent="-336550" defTabSz="449263">
              <a:lnSpc>
                <a:spcPct val="80000"/>
              </a:lnSpc>
              <a:buClr>
                <a:srgbClr val="333399"/>
              </a:buClr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hlink"/>
                </a:solidFill>
              </a:rPr>
              <a:t>	On prime length sequences, the ghosts can be untangled using just </a:t>
            </a:r>
            <a:r>
              <a:rPr lang="en-GB" sz="2800" b="1" i="1" dirty="0">
                <a:solidFill>
                  <a:schemeClr val="hlink"/>
                </a:solidFill>
              </a:rPr>
              <a:t>shift and add</a:t>
            </a:r>
            <a:r>
              <a:rPr lang="en-GB" sz="2800" dirty="0">
                <a:solidFill>
                  <a:schemeClr val="hlink"/>
                </a:solidFill>
              </a:rPr>
              <a:t> operations</a:t>
            </a:r>
          </a:p>
          <a:p>
            <a:pPr marL="336550" indent="-336550" defTabSz="449263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600" dirty="0">
              <a:solidFill>
                <a:srgbClr val="FF0000"/>
              </a:solidFill>
            </a:endParaRPr>
          </a:p>
          <a:p>
            <a:pPr marL="0" indent="0" defTabSz="449263">
              <a:lnSpc>
                <a:spcPct val="80000"/>
              </a:lnSpc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/>
              <a:t>The prime length </a:t>
            </a:r>
            <a:r>
              <a:rPr lang="en-GB" sz="2600" b="1" i="1" dirty="0"/>
              <a:t>p </a:t>
            </a:r>
            <a:r>
              <a:rPr lang="en-GB" sz="2600" dirty="0"/>
              <a:t>of the projection sequence makes each member uniquely accessible by exploiting the periodic boundary conditions</a:t>
            </a:r>
          </a:p>
          <a:p>
            <a:pPr marL="336550" indent="-336550" defTabSz="449263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600" dirty="0"/>
          </a:p>
          <a:p>
            <a:pPr marL="336550" indent="-336550" defTabSz="449263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 smtClean="0"/>
              <a:t>	U</a:t>
            </a:r>
            <a:r>
              <a:rPr lang="en-GB" sz="2600" dirty="0" smtClean="0"/>
              <a:t>ntangling missing projections from a section of flat background in a reconstructed image can be expressed as a problem </a:t>
            </a:r>
            <a:r>
              <a:rPr lang="en-GB" sz="2600" dirty="0" smtClean="0"/>
              <a:t>for which</a:t>
            </a:r>
            <a:r>
              <a:rPr lang="en-GB" sz="2600" dirty="0" smtClean="0"/>
              <a:t> Latin squares provide the solutions*</a:t>
            </a:r>
          </a:p>
          <a:p>
            <a:pPr marL="336550" indent="-336550" defTabSz="449263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/>
              <a:t>	</a:t>
            </a:r>
            <a:endParaRPr lang="en-GB" sz="2600" dirty="0" smtClean="0"/>
          </a:p>
          <a:p>
            <a:pPr marL="336550" indent="-336550" defTabSz="449263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dirty="0"/>
              <a:t>	</a:t>
            </a:r>
            <a:r>
              <a:rPr lang="en-GB" sz="2600" dirty="0" smtClean="0"/>
              <a:t>*</a:t>
            </a:r>
            <a:r>
              <a:rPr lang="en-GB" sz="2600" dirty="0" err="1" smtClean="0"/>
              <a:t>Shekhar</a:t>
            </a:r>
            <a:r>
              <a:rPr lang="en-GB" sz="2600" dirty="0" smtClean="0"/>
              <a:t> Chandra et al, ICPR 2008, DGCI 2008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120911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en-AU" sz="3200" dirty="0" smtClean="0"/>
              <a:t>Application 2: Exact </a:t>
            </a:r>
            <a:r>
              <a:rPr lang="en-AU" sz="3200" dirty="0" err="1" smtClean="0"/>
              <a:t>Mojette</a:t>
            </a:r>
            <a:r>
              <a:rPr lang="en-AU" sz="3200" dirty="0" smtClean="0"/>
              <a:t> back-projection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64804"/>
            <a:ext cx="8229600" cy="4500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Direct back-projection w</a:t>
            </a:r>
            <a:r>
              <a:rPr lang="en-AU" dirty="0" smtClean="0"/>
              <a:t>orks exactly, </a:t>
            </a:r>
            <a:r>
              <a:rPr lang="en-AU" dirty="0" smtClean="0"/>
              <a:t>but requires O(N</a:t>
            </a:r>
            <a:r>
              <a:rPr lang="en-AU" baseline="30000" dirty="0" smtClean="0"/>
              <a:t>2</a:t>
            </a:r>
            <a:r>
              <a:rPr lang="en-AU" dirty="0" smtClean="0"/>
              <a:t>) </a:t>
            </a:r>
            <a:r>
              <a:rPr lang="en-AU" dirty="0" err="1" smtClean="0"/>
              <a:t>Mojette</a:t>
            </a:r>
            <a:r>
              <a:rPr lang="en-AU" dirty="0" smtClean="0"/>
              <a:t> views* </a:t>
            </a:r>
            <a:r>
              <a:rPr lang="en-AU" dirty="0" smtClean="0"/>
              <a:t>to fully tile all pixels</a:t>
            </a:r>
            <a:r>
              <a:rPr lang="en-AU" dirty="0" smtClean="0"/>
              <a:t> </a:t>
            </a:r>
            <a:r>
              <a:rPr lang="en-AU" dirty="0" smtClean="0"/>
              <a:t>within</a:t>
            </a:r>
            <a:r>
              <a:rPr lang="en-AU" dirty="0" smtClean="0"/>
              <a:t> an </a:t>
            </a:r>
            <a:r>
              <a:rPr lang="en-AU" dirty="0" err="1" smtClean="0"/>
              <a:t>NxN</a:t>
            </a:r>
            <a:r>
              <a:rPr lang="en-AU" dirty="0" smtClean="0"/>
              <a:t> </a:t>
            </a:r>
            <a:r>
              <a:rPr lang="en-AU" dirty="0" smtClean="0"/>
              <a:t>image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See </a:t>
            </a:r>
            <a:r>
              <a:rPr lang="en-AU" dirty="0" smtClean="0"/>
              <a:t>work done by </a:t>
            </a:r>
            <a:r>
              <a:rPr lang="en-AU" dirty="0" err="1" smtClean="0"/>
              <a:t>Myriam</a:t>
            </a:r>
            <a:r>
              <a:rPr lang="en-AU" dirty="0" smtClean="0"/>
              <a:t> </a:t>
            </a:r>
            <a:r>
              <a:rPr lang="en-AU" dirty="0" err="1" smtClean="0"/>
              <a:t>Servières</a:t>
            </a:r>
            <a:r>
              <a:rPr lang="en-AU" dirty="0" smtClean="0"/>
              <a:t> et al, </a:t>
            </a:r>
            <a:r>
              <a:rPr lang="en-AU" dirty="0" smtClean="0"/>
              <a:t>2004/2005/2006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The </a:t>
            </a:r>
            <a:r>
              <a:rPr lang="en-AU" dirty="0" smtClean="0"/>
              <a:t>shape of the image region of support (ROI) also matters</a:t>
            </a:r>
          </a:p>
          <a:p>
            <a:endParaRPr lang="en-AU" dirty="0" smtClean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043608" y="616530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* About (6/</a:t>
            </a:r>
            <a:r>
              <a:rPr lang="en-AU" dirty="0" smtClean="0">
                <a:latin typeface="Symbol" pitchFamily="18" charset="2"/>
              </a:rPr>
              <a:t>p</a:t>
            </a:r>
            <a:r>
              <a:rPr lang="en-AU" dirty="0" smtClean="0"/>
              <a:t>)</a:t>
            </a:r>
            <a:r>
              <a:rPr lang="en-AU" baseline="30000" dirty="0" smtClean="0"/>
              <a:t>2</a:t>
            </a:r>
            <a:r>
              <a:rPr lang="en-AU" dirty="0" smtClean="0"/>
              <a:t> N(2N-1) for </a:t>
            </a:r>
            <a:r>
              <a:rPr lang="en-AU" dirty="0" err="1" smtClean="0"/>
              <a:t>NxN</a:t>
            </a:r>
            <a:r>
              <a:rPr lang="en-AU" dirty="0" smtClean="0"/>
              <a:t> images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C599793-0419-4FA0-8550-723F0201327D}" type="slidenum">
              <a:rPr lang="en-AU" smtClean="0"/>
              <a:t>65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53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en-AU" sz="3200" dirty="0" smtClean="0"/>
              <a:t>Exact </a:t>
            </a:r>
            <a:r>
              <a:rPr lang="en-AU" sz="3200" dirty="0" err="1" smtClean="0"/>
              <a:t>Mojette</a:t>
            </a:r>
            <a:r>
              <a:rPr lang="en-AU" sz="3200" dirty="0" smtClean="0"/>
              <a:t> </a:t>
            </a:r>
            <a:r>
              <a:rPr lang="en-AU" sz="3200" dirty="0" smtClean="0"/>
              <a:t>back-projection, continued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64804"/>
            <a:ext cx="8229600" cy="45005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dirty="0" smtClean="0"/>
              <a:t>If </a:t>
            </a:r>
            <a:r>
              <a:rPr lang="en-AU" dirty="0" smtClean="0"/>
              <a:t>you have M &lt;&lt; N</a:t>
            </a:r>
            <a:r>
              <a:rPr lang="en-AU" baseline="30000" dirty="0" smtClean="0"/>
              <a:t>2</a:t>
            </a:r>
            <a:r>
              <a:rPr lang="en-AU" dirty="0" smtClean="0"/>
              <a:t> views, you can </a:t>
            </a:r>
            <a:r>
              <a:rPr lang="en-AU" dirty="0" smtClean="0"/>
              <a:t>use</a:t>
            </a:r>
            <a:r>
              <a:rPr lang="en-AU" dirty="0" smtClean="0"/>
              <a:t> interpolation to create </a:t>
            </a:r>
            <a:r>
              <a:rPr lang="en-AU" dirty="0" smtClean="0"/>
              <a:t>the N</a:t>
            </a:r>
            <a:r>
              <a:rPr lang="en-AU" baseline="30000" dirty="0" smtClean="0"/>
              <a:t>2 </a:t>
            </a:r>
            <a:r>
              <a:rPr lang="en-AU" dirty="0">
                <a:sym typeface="Symbol"/>
              </a:rPr>
              <a:t></a:t>
            </a:r>
            <a:r>
              <a:rPr lang="en-AU" dirty="0" smtClean="0"/>
              <a:t> M views that you don’t </a:t>
            </a:r>
            <a:r>
              <a:rPr lang="en-AU" dirty="0" smtClean="0"/>
              <a:t>know,</a:t>
            </a:r>
            <a:r>
              <a:rPr lang="en-AU" dirty="0" smtClean="0"/>
              <a:t> from</a:t>
            </a:r>
            <a:r>
              <a:rPr lang="en-AU" dirty="0" smtClean="0"/>
              <a:t> </a:t>
            </a:r>
            <a:r>
              <a:rPr lang="en-AU" dirty="0" smtClean="0"/>
              <a:t>the M views that you do know (e.g. construct projection 13:14 </a:t>
            </a:r>
            <a:r>
              <a:rPr lang="en-AU" dirty="0" smtClean="0"/>
              <a:t>and 15:14 from </a:t>
            </a:r>
            <a:r>
              <a:rPr lang="en-AU" dirty="0" smtClean="0"/>
              <a:t>1:1)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Interpolation of digital profiles is </a:t>
            </a:r>
            <a:r>
              <a:rPr lang="en-AU" dirty="0" smtClean="0"/>
              <a:t>tough, non-linear work </a:t>
            </a:r>
            <a:r>
              <a:rPr lang="en-AU" dirty="0" smtClean="0"/>
              <a:t>(especially for Dirac, rather than the smoother </a:t>
            </a:r>
            <a:r>
              <a:rPr lang="en-AU" dirty="0" err="1" smtClean="0"/>
              <a:t>Haar</a:t>
            </a:r>
            <a:r>
              <a:rPr lang="en-AU" dirty="0" smtClean="0"/>
              <a:t> or higher-order spline projections)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C599793-0419-4FA0-8550-723F0201327D}" type="slidenum">
              <a:rPr lang="en-AU" smtClean="0"/>
              <a:t>66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26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338" y="152637"/>
            <a:ext cx="8496944" cy="2448272"/>
          </a:xfrm>
        </p:spPr>
        <p:txBody>
          <a:bodyPr>
            <a:noAutofit/>
          </a:bodyPr>
          <a:lstStyle/>
          <a:p>
            <a:pPr algn="l"/>
            <a:r>
              <a:rPr lang="en-AU" sz="2800" b="1" dirty="0" smtClean="0"/>
              <a:t>Reconstruction by direct back-projection</a:t>
            </a:r>
            <a:r>
              <a:rPr lang="en-AU" sz="2800" b="1" dirty="0" smtClean="0"/>
              <a:t>: </a:t>
            </a:r>
            <a:r>
              <a:rPr lang="en-AU" sz="2800" dirty="0" smtClean="0"/>
              <a:t>Use a finite </a:t>
            </a:r>
            <a:r>
              <a:rPr lang="en-AU" sz="2800" dirty="0" err="1" smtClean="0"/>
              <a:t>psf</a:t>
            </a:r>
            <a:r>
              <a:rPr lang="en-AU" sz="2800" dirty="0" smtClean="0"/>
              <a:t> (e.g. one composed of 60 views, good over the </a:t>
            </a:r>
            <a:r>
              <a:rPr lang="en-AU" sz="2800" dirty="0" smtClean="0">
                <a:solidFill>
                  <a:srgbClr val="00B050"/>
                </a:solidFill>
              </a:rPr>
              <a:t>green</a:t>
            </a:r>
            <a:r>
              <a:rPr lang="en-AU" sz="2800" dirty="0" smtClean="0"/>
              <a:t> circle) to reconstruct a larger image ROI (e.g. 60*60,  the </a:t>
            </a:r>
            <a:r>
              <a:rPr lang="en-AU" sz="2800" dirty="0" smtClean="0">
                <a:solidFill>
                  <a:srgbClr val="0070C0"/>
                </a:solidFill>
              </a:rPr>
              <a:t>blue</a:t>
            </a:r>
            <a:r>
              <a:rPr lang="en-AU" sz="2800" dirty="0" smtClean="0"/>
              <a:t> circle). This means correcting for each of the discrete negative contributions that come from outside the flat zone of the </a:t>
            </a:r>
            <a:r>
              <a:rPr lang="en-AU" sz="2800" dirty="0" err="1" smtClean="0"/>
              <a:t>psf</a:t>
            </a:r>
            <a:r>
              <a:rPr lang="en-AU" sz="2800" dirty="0" smtClean="0"/>
              <a:t> (i.e. all points inside the </a:t>
            </a:r>
            <a:r>
              <a:rPr lang="en-AU" sz="2800" dirty="0" smtClean="0">
                <a:solidFill>
                  <a:srgbClr val="FF0000"/>
                </a:solidFill>
              </a:rPr>
              <a:t>red</a:t>
            </a:r>
            <a:r>
              <a:rPr lang="en-AU" sz="2800" dirty="0" smtClean="0"/>
              <a:t> circle)</a:t>
            </a:r>
            <a:endParaRPr lang="en-A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5010299" y="3176972"/>
            <a:ext cx="3738165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>
            <p:custDataLst>
              <p:tags r:id="rId3"/>
            </p:custDataLst>
          </p:nvPr>
        </p:nvGrpSpPr>
        <p:grpSpPr>
          <a:xfrm>
            <a:off x="467544" y="2672625"/>
            <a:ext cx="4428492" cy="4032739"/>
            <a:chOff x="575556" y="3293985"/>
            <a:chExt cx="3537393" cy="3204647"/>
          </a:xfrm>
        </p:grpSpPr>
        <p:sp>
          <p:nvSpPr>
            <p:cNvPr id="14" name="TextBox 13"/>
            <p:cNvSpPr txBox="1"/>
            <p:nvPr>
              <p:custDataLst>
                <p:tags r:id="rId5"/>
              </p:custDataLst>
            </p:nvPr>
          </p:nvSpPr>
          <p:spPr>
            <a:xfrm>
              <a:off x="2195736" y="3293985"/>
              <a:ext cx="549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60</a:t>
              </a:r>
              <a:endParaRPr lang="en-AU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079612" y="3564015"/>
              <a:ext cx="2696691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Oval 2"/>
            <p:cNvSpPr/>
            <p:nvPr>
              <p:custDataLst>
                <p:tags r:id="rId7"/>
              </p:custDataLst>
            </p:nvPr>
          </p:nvSpPr>
          <p:spPr>
            <a:xfrm>
              <a:off x="2195736" y="4714882"/>
              <a:ext cx="414045" cy="37030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Oval 3"/>
            <p:cNvSpPr/>
            <p:nvPr>
              <p:custDataLst>
                <p:tags r:id="rId8"/>
              </p:custDataLst>
            </p:nvPr>
          </p:nvSpPr>
          <p:spPr>
            <a:xfrm>
              <a:off x="1169622" y="3699030"/>
              <a:ext cx="2430270" cy="23852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TextBox 5"/>
            <p:cNvSpPr txBox="1"/>
            <p:nvPr>
              <p:custDataLst>
                <p:tags r:id="rId9"/>
              </p:custDataLst>
            </p:nvPr>
          </p:nvSpPr>
          <p:spPr>
            <a:xfrm>
              <a:off x="2060721" y="6129300"/>
              <a:ext cx="756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120</a:t>
              </a:r>
              <a:endParaRPr lang="en-AU" dirty="0"/>
            </a:p>
          </p:txBody>
        </p:sp>
        <p:sp>
          <p:nvSpPr>
            <p:cNvPr id="7" name="TextBox 6"/>
            <p:cNvSpPr txBox="1"/>
            <p:nvPr>
              <p:custDataLst>
                <p:tags r:id="rId10"/>
              </p:custDataLst>
            </p:nvPr>
          </p:nvSpPr>
          <p:spPr>
            <a:xfrm>
              <a:off x="575556" y="4758452"/>
              <a:ext cx="621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120</a:t>
              </a:r>
              <a:endParaRPr lang="en-AU" dirty="0"/>
            </a:p>
          </p:txBody>
        </p:sp>
        <p:cxnSp>
          <p:nvCxnSpPr>
            <p:cNvPr id="9" name="Straight Arrow Connector 8"/>
            <p:cNvCxnSpPr/>
            <p:nvPr>
              <p:custDataLst>
                <p:tags r:id="rId11"/>
              </p:custDataLst>
            </p:nvPr>
          </p:nvCxnSpPr>
          <p:spPr>
            <a:xfrm>
              <a:off x="1169622" y="6222919"/>
              <a:ext cx="2430270" cy="0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>
              <p:custDataLst>
                <p:tags r:id="rId12"/>
              </p:custDataLst>
            </p:nvPr>
          </p:nvCxnSpPr>
          <p:spPr>
            <a:xfrm flipV="1">
              <a:off x="1052609" y="3699030"/>
              <a:ext cx="0" cy="2385265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>
              <p:custDataLst>
                <p:tags r:id="rId13"/>
              </p:custDataLst>
            </p:nvPr>
          </p:nvSpPr>
          <p:spPr>
            <a:xfrm>
              <a:off x="1781690" y="4257092"/>
              <a:ext cx="1251139" cy="123763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7" name="Straight Arrow Connector 16"/>
            <p:cNvCxnSpPr/>
            <p:nvPr>
              <p:custDataLst>
                <p:tags r:id="rId14"/>
              </p:custDataLst>
            </p:nvPr>
          </p:nvCxnSpPr>
          <p:spPr>
            <a:xfrm>
              <a:off x="1844697" y="3573016"/>
              <a:ext cx="1098122" cy="0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>
              <p:custDataLst>
                <p:tags r:id="rId15"/>
              </p:custDataLst>
            </p:nvPr>
          </p:nvSpPr>
          <p:spPr>
            <a:xfrm>
              <a:off x="3635896" y="4715852"/>
              <a:ext cx="477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60</a:t>
              </a:r>
              <a:endParaRPr lang="en-AU" dirty="0"/>
            </a:p>
          </p:txBody>
        </p:sp>
        <p:cxnSp>
          <p:nvCxnSpPr>
            <p:cNvPr id="20" name="Straight Arrow Connector 19"/>
            <p:cNvCxnSpPr/>
            <p:nvPr>
              <p:custDataLst>
                <p:tags r:id="rId16"/>
              </p:custDataLst>
            </p:nvPr>
          </p:nvCxnSpPr>
          <p:spPr>
            <a:xfrm flipV="1">
              <a:off x="3680901" y="4257092"/>
              <a:ext cx="0" cy="1224136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C599793-0419-4FA0-8550-723F0201327D}" type="slidenum">
              <a:rPr lang="en-AU" smtClean="0"/>
              <a:t>67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75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en-AU" sz="3200" dirty="0" err="1" smtClean="0"/>
              <a:t>psf</a:t>
            </a:r>
            <a:r>
              <a:rPr lang="en-AU" sz="3200" dirty="0" smtClean="0"/>
              <a:t> as a convolving filter: </a:t>
            </a:r>
            <a:r>
              <a:rPr lang="en-AU" sz="3200" b="1" dirty="0" err="1" smtClean="0"/>
              <a:t>M</a:t>
            </a:r>
            <a:r>
              <a:rPr lang="en-AU" sz="3200" b="1" baseline="-25000" dirty="0" err="1" smtClean="0"/>
              <a:t>pq</a:t>
            </a:r>
            <a:r>
              <a:rPr lang="en-AU" sz="3200" b="1" dirty="0" smtClean="0"/>
              <a:t>(x</a:t>
            </a:r>
            <a:r>
              <a:rPr lang="en-AU" sz="3200" b="1" dirty="0"/>
              <a:t>, y) = I(</a:t>
            </a:r>
            <a:r>
              <a:rPr lang="en-AU" sz="3200" b="1" dirty="0" err="1"/>
              <a:t>x,y</a:t>
            </a:r>
            <a:r>
              <a:rPr lang="en-AU" sz="3200" b="1" dirty="0"/>
              <a:t>)*</a:t>
            </a:r>
            <a:r>
              <a:rPr lang="en-AU" sz="3200" b="1" dirty="0" err="1" smtClean="0"/>
              <a:t>psf</a:t>
            </a:r>
            <a:r>
              <a:rPr lang="en-AU" sz="3200" b="1" baseline="-25000" dirty="0" err="1" smtClean="0"/>
              <a:t>pq</a:t>
            </a:r>
            <a:endParaRPr lang="en-AU" sz="32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28596" y="1442138"/>
            <a:ext cx="8463884" cy="14468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2800" dirty="0" smtClean="0"/>
              <a:t>	Original image I(x, y) convolved with the </a:t>
            </a:r>
            <a:r>
              <a:rPr lang="en-AU" sz="2800" dirty="0"/>
              <a:t>p</a:t>
            </a:r>
            <a:r>
              <a:rPr lang="en-AU" sz="2800" dirty="0" smtClean="0"/>
              <a:t>oint spread function </a:t>
            </a:r>
            <a:r>
              <a:rPr lang="en-AU" sz="2800" dirty="0" err="1" smtClean="0"/>
              <a:t>psf</a:t>
            </a:r>
            <a:r>
              <a:rPr lang="en-AU" sz="2800" b="1" baseline="-25000" dirty="0" err="1" smtClean="0"/>
              <a:t>pq</a:t>
            </a:r>
            <a:r>
              <a:rPr lang="en-AU" sz="2800" dirty="0" smtClean="0"/>
              <a:t> gives, exactly, the </a:t>
            </a:r>
            <a:r>
              <a:rPr lang="en-AU" sz="2800" dirty="0" err="1" smtClean="0"/>
              <a:t>Mojette</a:t>
            </a:r>
            <a:r>
              <a:rPr lang="en-AU" sz="2800" dirty="0" smtClean="0"/>
              <a:t> back-projected image </a:t>
            </a:r>
            <a:r>
              <a:rPr lang="en-AU" sz="2800" dirty="0" err="1" smtClean="0"/>
              <a:t>M</a:t>
            </a:r>
            <a:r>
              <a:rPr lang="en-AU" sz="2800" b="1" baseline="-25000" dirty="0" err="1"/>
              <a:t>pq</a:t>
            </a:r>
            <a:r>
              <a:rPr lang="en-AU" sz="2800" b="1" baseline="-25000" dirty="0"/>
              <a:t> </a:t>
            </a:r>
            <a:r>
              <a:rPr lang="en-AU" sz="2800" dirty="0" smtClean="0"/>
              <a:t>(x, y)</a:t>
            </a:r>
            <a:endParaRPr lang="en-AU" sz="2800" i="1" dirty="0"/>
          </a:p>
        </p:txBody>
      </p:sp>
      <p:sp>
        <p:nvSpPr>
          <p:cNvPr id="3088" name="Rectangle 1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pSp>
        <p:nvGrpSpPr>
          <p:cNvPr id="6" name="Group 5"/>
          <p:cNvGrpSpPr/>
          <p:nvPr>
            <p:custDataLst>
              <p:tags r:id="rId4"/>
            </p:custDataLst>
          </p:nvPr>
        </p:nvGrpSpPr>
        <p:grpSpPr>
          <a:xfrm>
            <a:off x="683909" y="3280316"/>
            <a:ext cx="7416483" cy="2092900"/>
            <a:chOff x="683909" y="3000372"/>
            <a:chExt cx="7416483" cy="2092900"/>
          </a:xfrm>
        </p:grpSpPr>
        <p:sp>
          <p:nvSpPr>
            <p:cNvPr id="3087" name="AutoShape 15"/>
            <p:cNvSpPr>
              <a:spLocks noChangeAspect="1" noChangeArrowheads="1" noTextEdit="1"/>
            </p:cNvSpPr>
            <p:nvPr>
              <p:custDataLst>
                <p:tags r:id="rId7"/>
              </p:custDataLst>
            </p:nvPr>
          </p:nvSpPr>
          <p:spPr bwMode="auto">
            <a:xfrm>
              <a:off x="1017419" y="3000372"/>
              <a:ext cx="7082973" cy="209290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86" name="Text Box 1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772075" y="3621097"/>
              <a:ext cx="470053" cy="6720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4800" dirty="0">
                  <a:latin typeface="Calibri" pitchFamily="34" charset="0"/>
                  <a:cs typeface="Times New Roman" pitchFamily="18" charset="0"/>
                  <a:sym typeface="Symbol"/>
                </a:rPr>
                <a:t>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5" name="Text Box 1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474686" y="3548902"/>
              <a:ext cx="499088" cy="6720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=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83" name="Picture 11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83909" y="3000372"/>
              <a:ext cx="2124264" cy="1964885"/>
            </a:xfrm>
            <a:prstGeom prst="rect">
              <a:avLst/>
            </a:prstGeom>
            <a:noFill/>
          </p:spPr>
        </p:pic>
        <p:pic>
          <p:nvPicPr>
            <p:cNvPr id="3081" name="Picture 9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973774" y="3000372"/>
              <a:ext cx="2126618" cy="2002099"/>
            </a:xfrm>
            <a:prstGeom prst="rect">
              <a:avLst/>
            </a:prstGeom>
            <a:noFill/>
          </p:spPr>
        </p:pic>
        <p:pic>
          <p:nvPicPr>
            <p:cNvPr id="2050" name="Picture 2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428992" y="3091751"/>
              <a:ext cx="1935096" cy="1866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683909" y="5697252"/>
            <a:ext cx="759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difference between this forward-convolved image and the raw </a:t>
            </a:r>
            <a:r>
              <a:rPr lang="en-AU" dirty="0" err="1" smtClean="0"/>
              <a:t>Mojette</a:t>
            </a:r>
            <a:r>
              <a:rPr lang="en-AU" dirty="0" smtClean="0"/>
              <a:t> back-projected image is zero, to within arithmetic rounding errors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C599793-0419-4FA0-8550-723F0201327D}" type="slidenum">
              <a:rPr lang="en-AU" smtClean="0"/>
              <a:t>68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78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/>
            <a:r>
              <a:rPr lang="en-AU" dirty="0" smtClean="0"/>
              <a:t>De-convolving the </a:t>
            </a:r>
            <a:r>
              <a:rPr lang="en-AU" dirty="0" err="1" smtClean="0"/>
              <a:t>psf</a:t>
            </a:r>
            <a:r>
              <a:rPr lang="en-AU" dirty="0" smtClean="0"/>
              <a:t>*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32046" y="1518218"/>
            <a:ext cx="8463884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2800" dirty="0"/>
              <a:t>		</a:t>
            </a:r>
            <a:r>
              <a:rPr lang="en-AU" sz="2800" dirty="0" smtClean="0"/>
              <a:t>		M(x, y)</a:t>
            </a:r>
            <a:r>
              <a:rPr lang="en-AU" sz="2800" b="1" baseline="-25000" dirty="0"/>
              <a:t> </a:t>
            </a:r>
            <a:r>
              <a:rPr lang="en-AU" sz="2800" b="1" baseline="-25000" dirty="0" err="1"/>
              <a:t>pq</a:t>
            </a:r>
            <a:r>
              <a:rPr lang="en-AU" sz="2800" dirty="0" smtClean="0"/>
              <a:t> </a:t>
            </a:r>
            <a:r>
              <a:rPr lang="en-AU" sz="2800" dirty="0" smtClean="0">
                <a:sym typeface="Symbol"/>
              </a:rPr>
              <a:t> psf</a:t>
            </a:r>
            <a:r>
              <a:rPr lang="en-AU" sz="2800" b="1" baseline="-25000" dirty="0"/>
              <a:t>pq</a:t>
            </a:r>
            <a:r>
              <a:rPr lang="en-AU" sz="2800" baseline="30000" dirty="0" smtClean="0">
                <a:sym typeface="Symbol"/>
              </a:rPr>
              <a:t>-1</a:t>
            </a:r>
            <a:r>
              <a:rPr lang="en-AU" sz="2800" dirty="0" smtClean="0">
                <a:sym typeface="Symbol"/>
              </a:rPr>
              <a:t> = I(x, y)</a:t>
            </a:r>
            <a:r>
              <a:rPr lang="en-AU" sz="2800" i="1" dirty="0" smtClean="0"/>
              <a:t/>
            </a:r>
            <a:br>
              <a:rPr lang="en-AU" sz="2800" i="1" dirty="0" smtClean="0"/>
            </a:br>
            <a:endParaRPr lang="en-AU" sz="2800" i="1" dirty="0"/>
          </a:p>
        </p:txBody>
      </p:sp>
      <p:sp>
        <p:nvSpPr>
          <p:cNvPr id="3088" name="Rectangle 1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087" name="AutoShape 15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1021808" y="2944257"/>
            <a:ext cx="7082973" cy="2092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086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76464" y="2708920"/>
            <a:ext cx="470053" cy="6720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latin typeface="Calibri" pitchFamily="34" charset="0"/>
                <a:cs typeface="Times New Roman" pitchFamily="18" charset="0"/>
                <a:sym typeface="Symbol"/>
              </a:rPr>
              <a:t>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85080" y="2708920"/>
            <a:ext cx="499088" cy="6720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192152" y="2204864"/>
            <a:ext cx="2124264" cy="1964885"/>
          </a:xfrm>
          <a:prstGeom prst="rect">
            <a:avLst/>
          </a:prstGeom>
          <a:noFill/>
        </p:spPr>
      </p:pic>
      <p:pic>
        <p:nvPicPr>
          <p:cNvPr id="3081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649846" y="2146981"/>
            <a:ext cx="2126618" cy="200209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76872"/>
            <a:ext cx="1800200" cy="1800200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10"/>
            </p:custDataLst>
          </p:nvPr>
        </p:nvSpPr>
        <p:spPr>
          <a:xfrm>
            <a:off x="431540" y="4169749"/>
            <a:ext cx="83709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In the Fourier domain</a:t>
            </a:r>
            <a:r>
              <a:rPr lang="en-AU" sz="2800" dirty="0" smtClean="0"/>
              <a:t>:</a:t>
            </a:r>
            <a:endParaRPr lang="en-AU" sz="2800" dirty="0"/>
          </a:p>
          <a:p>
            <a:r>
              <a:rPr lang="en-AU" sz="2800" dirty="0" smtClean="0"/>
              <a:t>	I(x, y) = </a:t>
            </a:r>
            <a:r>
              <a:rPr lang="en-AU" sz="2800" dirty="0" err="1" smtClean="0"/>
              <a:t>ifft</a:t>
            </a:r>
            <a:r>
              <a:rPr lang="en-AU" sz="2800" dirty="0" smtClean="0"/>
              <a:t>[  </a:t>
            </a:r>
            <a:r>
              <a:rPr lang="en-AU" sz="2800" dirty="0" err="1" smtClean="0"/>
              <a:t>fft</a:t>
            </a:r>
            <a:r>
              <a:rPr lang="en-AU" sz="2800" dirty="0" smtClean="0"/>
              <a:t>( </a:t>
            </a:r>
            <a:r>
              <a:rPr lang="en-AU" sz="2800" dirty="0" err="1" smtClean="0"/>
              <a:t>M</a:t>
            </a:r>
            <a:r>
              <a:rPr lang="en-AU" sz="2800" b="1" baseline="-25000" dirty="0" err="1"/>
              <a:t>pq</a:t>
            </a:r>
            <a:r>
              <a:rPr lang="en-AU" sz="2800" b="1" baseline="-25000" dirty="0"/>
              <a:t> </a:t>
            </a:r>
            <a:r>
              <a:rPr lang="en-AU" sz="2800" dirty="0" smtClean="0"/>
              <a:t>(x, y))  / </a:t>
            </a:r>
            <a:r>
              <a:rPr lang="en-AU" sz="2800" dirty="0" err="1" smtClean="0"/>
              <a:t>fft</a:t>
            </a:r>
            <a:r>
              <a:rPr lang="en-AU" sz="2800" dirty="0" smtClean="0"/>
              <a:t>(</a:t>
            </a:r>
            <a:r>
              <a:rPr lang="en-AU" sz="2800" dirty="0" err="1" smtClean="0"/>
              <a:t>psf</a:t>
            </a:r>
            <a:r>
              <a:rPr lang="en-AU" sz="2800" b="1" baseline="-25000" dirty="0" err="1"/>
              <a:t>pq</a:t>
            </a:r>
            <a:r>
              <a:rPr lang="en-AU" sz="2800" dirty="0" smtClean="0"/>
              <a:t>) </a:t>
            </a:r>
            <a:r>
              <a:rPr lang="en-AU" sz="2800" dirty="0" smtClean="0"/>
              <a:t>]</a:t>
            </a:r>
          </a:p>
          <a:p>
            <a:endParaRPr lang="en-AU" sz="2800" dirty="0" smtClean="0"/>
          </a:p>
          <a:p>
            <a:r>
              <a:rPr lang="en-AU" sz="2400" dirty="0" smtClean="0"/>
              <a:t>*ongoing work with </a:t>
            </a:r>
            <a:r>
              <a:rPr lang="en-AU" sz="2400" dirty="0" err="1" smtClean="0"/>
              <a:t>Preeti</a:t>
            </a:r>
            <a:r>
              <a:rPr lang="en-AU" sz="2400" dirty="0" smtClean="0"/>
              <a:t> </a:t>
            </a:r>
            <a:r>
              <a:rPr lang="en-AU" sz="2400" dirty="0" err="1" smtClean="0"/>
              <a:t>Gopal</a:t>
            </a:r>
            <a:r>
              <a:rPr lang="en-AU" sz="2400" dirty="0" smtClean="0"/>
              <a:t>, IITB Mumbai, </a:t>
            </a:r>
            <a:r>
              <a:rPr lang="en-AU" sz="2400" dirty="0" smtClean="0"/>
              <a:t>India. For work on </a:t>
            </a:r>
            <a:r>
              <a:rPr lang="en-AU" sz="2400" dirty="0" err="1" smtClean="0"/>
              <a:t>Mojette</a:t>
            </a:r>
            <a:r>
              <a:rPr lang="en-AU" sz="2400" dirty="0" smtClean="0"/>
              <a:t> Fourier/</a:t>
            </a:r>
            <a:r>
              <a:rPr lang="en-AU" sz="2400" dirty="0" err="1" smtClean="0"/>
              <a:t>Vandermonde</a:t>
            </a:r>
            <a:r>
              <a:rPr lang="en-AU" sz="2400" dirty="0" smtClean="0"/>
              <a:t>/multi-scale inversion, see current papers by Kingston / Normand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CC599793-0419-4FA0-8550-723F0201327D}" type="slidenum">
              <a:rPr lang="en-AU" smtClean="0"/>
              <a:t>69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38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AU" dirty="0" smtClean="0"/>
              <a:t>FRT definition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536" y="1196752"/>
            <a:ext cx="8229600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dirty="0"/>
              <a:t>D</a:t>
            </a:r>
            <a:r>
              <a:rPr lang="en-AU" dirty="0" smtClean="0"/>
              <a:t>iscrete 2D data sets, e.g. I(x, y), of size p*p, map via the FRT to p+1 projected 1D views, each with length p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The summation for each projection is done along parallel straight lines </a:t>
            </a:r>
            <a:r>
              <a:rPr lang="en-AU" dirty="0" smtClean="0">
                <a:solidFill>
                  <a:srgbClr val="7030A0"/>
                </a:solidFill>
              </a:rPr>
              <a:t>x =</a:t>
            </a:r>
            <a:r>
              <a:rPr lang="en-AU" dirty="0" smtClean="0">
                <a:solidFill>
                  <a:srgbClr val="FF0000"/>
                </a:solidFill>
              </a:rPr>
              <a:t> m</a:t>
            </a:r>
            <a:r>
              <a:rPr lang="en-AU" dirty="0" smtClean="0">
                <a:solidFill>
                  <a:srgbClr val="7030A0"/>
                </a:solidFill>
              </a:rPr>
              <a:t>*y +</a:t>
            </a:r>
            <a:r>
              <a:rPr lang="en-AU" dirty="0" smtClean="0">
                <a:solidFill>
                  <a:srgbClr val="FF0000"/>
                </a:solidFill>
              </a:rPr>
              <a:t> t</a:t>
            </a:r>
            <a:r>
              <a:rPr lang="en-AU" dirty="0" smtClean="0"/>
              <a:t>; 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>
                <a:solidFill>
                  <a:srgbClr val="FF0000"/>
                </a:solidFill>
              </a:rPr>
              <a:t>m</a:t>
            </a:r>
            <a:r>
              <a:rPr lang="en-AU" dirty="0" smtClean="0">
                <a:solidFill>
                  <a:srgbClr val="7030A0"/>
                </a:solidFill>
              </a:rPr>
              <a:t> </a:t>
            </a:r>
            <a:r>
              <a:rPr lang="en-AU" dirty="0" smtClean="0">
                <a:solidFill>
                  <a:srgbClr val="7030A0"/>
                </a:solidFill>
              </a:rPr>
              <a:t>denotes the angle of each projected line, </a:t>
            </a:r>
            <a:endParaRPr lang="en-A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AU" dirty="0" smtClean="0">
                <a:solidFill>
                  <a:srgbClr val="FF0000"/>
                </a:solidFill>
              </a:rPr>
              <a:t>t</a:t>
            </a:r>
            <a:r>
              <a:rPr lang="en-AU" dirty="0" smtClean="0">
                <a:solidFill>
                  <a:srgbClr val="7030A0"/>
                </a:solidFill>
              </a:rPr>
              <a:t> </a:t>
            </a:r>
            <a:r>
              <a:rPr lang="en-AU" dirty="0" smtClean="0">
                <a:solidFill>
                  <a:srgbClr val="7030A0"/>
                </a:solidFill>
              </a:rPr>
              <a:t>is the line intercept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The co-ordinates x, y and t take integer </a:t>
            </a:r>
            <a:r>
              <a:rPr lang="en-AU" dirty="0" smtClean="0"/>
              <a:t>values: [0 p-1]</a:t>
            </a:r>
          </a:p>
          <a:p>
            <a:pPr marL="0" indent="0">
              <a:buNone/>
            </a:pPr>
            <a:r>
              <a:rPr lang="en-AU" dirty="0" smtClean="0"/>
              <a:t>m </a:t>
            </a:r>
            <a:r>
              <a:rPr lang="en-AU" dirty="0" smtClean="0"/>
              <a:t>takes integer </a:t>
            </a:r>
            <a:r>
              <a:rPr lang="en-AU" dirty="0" smtClean="0"/>
              <a:t>values: [0 p] </a:t>
            </a:r>
          </a:p>
          <a:p>
            <a:pPr marL="0" indent="0">
              <a:buNone/>
            </a:pPr>
            <a:r>
              <a:rPr lang="en-AU" dirty="0" smtClean="0"/>
              <a:t>(there </a:t>
            </a:r>
            <a:r>
              <a:rPr lang="en-AU" dirty="0" smtClean="0"/>
              <a:t>are p+1 projected views for the 2D case)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8130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 smtClean="0"/>
              <a:t>Our original application of the FRT was for direct reconstruction of images from real x-ray projection data</a:t>
            </a:r>
          </a:p>
          <a:p>
            <a:pPr marL="0" indent="0">
              <a:buNone/>
            </a:pPr>
            <a:r>
              <a:rPr lang="en-AU" dirty="0" smtClean="0"/>
              <a:t>(</a:t>
            </a:r>
            <a:r>
              <a:rPr lang="en-AU" dirty="0" err="1" smtClean="0"/>
              <a:t>Svalbe</a:t>
            </a:r>
            <a:r>
              <a:rPr lang="en-AU" dirty="0"/>
              <a:t> </a:t>
            </a:r>
            <a:r>
              <a:rPr lang="en-AU" dirty="0" smtClean="0"/>
              <a:t>and van der </a:t>
            </a:r>
            <a:r>
              <a:rPr lang="en-AU" dirty="0" err="1" smtClean="0"/>
              <a:t>Spek</a:t>
            </a:r>
            <a:r>
              <a:rPr lang="en-AU" dirty="0" smtClean="0"/>
              <a:t>, Linear Algebra, 2001)</a:t>
            </a:r>
          </a:p>
          <a:p>
            <a:pPr marL="0" indent="0">
              <a:buNone/>
            </a:pPr>
            <a:endParaRPr lang="en-AU" sz="1200" dirty="0" smtClean="0"/>
          </a:p>
          <a:p>
            <a:pPr marL="0" indent="0">
              <a:buNone/>
            </a:pPr>
            <a:r>
              <a:rPr lang="en-AU" dirty="0" smtClean="0"/>
              <a:t>The FRT</a:t>
            </a:r>
            <a:r>
              <a:rPr lang="en-AU" dirty="0" smtClean="0"/>
              <a:t> </a:t>
            </a:r>
            <a:r>
              <a:rPr lang="en-AU" dirty="0" smtClean="0"/>
              <a:t>has also been used extensively for secure and robust data storage, compression and transmission</a:t>
            </a:r>
          </a:p>
          <a:p>
            <a:pPr marL="0" indent="0">
              <a:buNone/>
            </a:pPr>
            <a:endParaRPr lang="en-AU" sz="1200" dirty="0" smtClean="0"/>
          </a:p>
          <a:p>
            <a:pPr marL="0" indent="0">
              <a:buNone/>
            </a:pPr>
            <a:r>
              <a:rPr lang="en-AU" dirty="0" smtClean="0"/>
              <a:t>The construction of ghosts (functions with zero projections in N directions) remains an important focus</a:t>
            </a:r>
          </a:p>
          <a:p>
            <a:pPr marL="0" indent="0">
              <a:buNone/>
            </a:pPr>
            <a:endParaRPr lang="en-AU" sz="1200" dirty="0" smtClean="0"/>
          </a:p>
          <a:p>
            <a:pPr marL="0" indent="0">
              <a:buNone/>
            </a:pPr>
            <a:r>
              <a:rPr lang="en-AU" dirty="0" smtClean="0"/>
              <a:t>The preservation of auto-correlation under projection (Olivier </a:t>
            </a:r>
            <a:r>
              <a:rPr lang="en-AU" dirty="0" err="1" smtClean="0"/>
              <a:t>Phillipé</a:t>
            </a:r>
            <a:r>
              <a:rPr lang="en-AU" dirty="0" smtClean="0"/>
              <a:t>, </a:t>
            </a:r>
            <a:r>
              <a:rPr lang="en-AU" dirty="0" smtClean="0"/>
              <a:t>1998 </a:t>
            </a:r>
            <a:r>
              <a:rPr lang="en-AU" dirty="0" smtClean="0"/>
              <a:t>Nantes thesis) has </a:t>
            </a:r>
            <a:r>
              <a:rPr lang="en-AU" dirty="0" smtClean="0"/>
              <a:t>lead recently to the construction </a:t>
            </a:r>
            <a:r>
              <a:rPr lang="en-AU" dirty="0" smtClean="0"/>
              <a:t>of arrays with perfect auto-correlation and minimal or zero cross-correlation. We use these arrays to watermark </a:t>
            </a:r>
            <a:r>
              <a:rPr lang="en-AU" dirty="0" err="1" smtClean="0"/>
              <a:t>nD</a:t>
            </a:r>
            <a:r>
              <a:rPr lang="en-AU" dirty="0" smtClean="0"/>
              <a:t> images and for image registration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70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76271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dirty="0" smtClean="0"/>
              <a:t>Acknowledgments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>
                <a:solidFill>
                  <a:srgbClr val="0070C0"/>
                </a:solidFill>
              </a:rPr>
              <a:t>Andrew Kingston</a:t>
            </a:r>
            <a:r>
              <a:rPr lang="en-AU" dirty="0" smtClean="0"/>
              <a:t>, Australian National University, Canberra, Australia</a:t>
            </a:r>
          </a:p>
          <a:p>
            <a:pPr marL="0" indent="0">
              <a:buNone/>
            </a:pPr>
            <a:r>
              <a:rPr lang="en-AU" dirty="0" err="1" smtClean="0">
                <a:solidFill>
                  <a:srgbClr val="0070C0"/>
                </a:solidFill>
              </a:rPr>
              <a:t>Shekhar</a:t>
            </a:r>
            <a:r>
              <a:rPr lang="en-AU" dirty="0" smtClean="0">
                <a:solidFill>
                  <a:srgbClr val="0070C0"/>
                </a:solidFill>
              </a:rPr>
              <a:t> Chandra</a:t>
            </a:r>
            <a:r>
              <a:rPr lang="en-AU" dirty="0" smtClean="0"/>
              <a:t>, University of Queensland, Brisbane Queensland, Australia</a:t>
            </a:r>
          </a:p>
          <a:p>
            <a:pPr marL="0" indent="0">
              <a:buNone/>
            </a:pPr>
            <a:r>
              <a:rPr lang="en-AU" dirty="0" err="1" smtClean="0">
                <a:solidFill>
                  <a:srgbClr val="0070C0"/>
                </a:solidFill>
              </a:rPr>
              <a:t>Jeanpierre</a:t>
            </a:r>
            <a:r>
              <a:rPr lang="en-AU" dirty="0" smtClean="0">
                <a:solidFill>
                  <a:srgbClr val="0070C0"/>
                </a:solidFill>
              </a:rPr>
              <a:t> </a:t>
            </a:r>
            <a:r>
              <a:rPr lang="en-AU" dirty="0" err="1" smtClean="0">
                <a:solidFill>
                  <a:srgbClr val="0070C0"/>
                </a:solidFill>
              </a:rPr>
              <a:t>Guédon</a:t>
            </a:r>
            <a:r>
              <a:rPr lang="en-AU" dirty="0" smtClean="0">
                <a:solidFill>
                  <a:srgbClr val="0070C0"/>
                </a:solidFill>
              </a:rPr>
              <a:t> </a:t>
            </a:r>
            <a:r>
              <a:rPr lang="en-AU" dirty="0" smtClean="0"/>
              <a:t>and </a:t>
            </a:r>
            <a:r>
              <a:rPr lang="en-AU" dirty="0" smtClean="0">
                <a:solidFill>
                  <a:srgbClr val="0070C0"/>
                </a:solidFill>
              </a:rPr>
              <a:t>Nicolas Normand </a:t>
            </a:r>
            <a:r>
              <a:rPr lang="en-AU" dirty="0" smtClean="0"/>
              <a:t>at IVC Nantes </a:t>
            </a:r>
            <a:r>
              <a:rPr lang="en-AU" dirty="0" err="1" smtClean="0"/>
              <a:t>Polytech</a:t>
            </a:r>
            <a:r>
              <a:rPr lang="en-AU" dirty="0" smtClean="0"/>
              <a:t> 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made essential contributions to the above work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71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029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dirty="0" smtClean="0"/>
              <a:t>FRT definition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R(t, m) = </a:t>
            </a:r>
            <a:r>
              <a:rPr lang="en-AU" dirty="0" smtClean="0">
                <a:latin typeface="Symbol" pitchFamily="18" charset="2"/>
              </a:rPr>
              <a:t>S</a:t>
            </a:r>
            <a:r>
              <a:rPr lang="en-AU" baseline="-25000" dirty="0" smtClean="0"/>
              <a:t> 0 </a:t>
            </a:r>
            <a:r>
              <a:rPr lang="en-AU" baseline="-25000" dirty="0" smtClean="0">
                <a:sym typeface="Symbol"/>
              </a:rPr>
              <a:t> </a:t>
            </a:r>
            <a:r>
              <a:rPr lang="en-AU" baseline="-25000" dirty="0" smtClean="0"/>
              <a:t>j </a:t>
            </a:r>
            <a:r>
              <a:rPr lang="en-AU" baseline="-25000" dirty="0" smtClean="0">
                <a:sym typeface="Symbol"/>
              </a:rPr>
              <a:t> </a:t>
            </a:r>
            <a:r>
              <a:rPr lang="en-AU" baseline="-25000" dirty="0" smtClean="0"/>
              <a:t>p</a:t>
            </a:r>
            <a:r>
              <a:rPr lang="en-AU" dirty="0" smtClean="0">
                <a:latin typeface="Symbol" pitchFamily="18" charset="2"/>
              </a:rPr>
              <a:t> S </a:t>
            </a:r>
            <a:r>
              <a:rPr lang="en-AU" baseline="-25000" dirty="0" smtClean="0"/>
              <a:t>0 </a:t>
            </a:r>
            <a:r>
              <a:rPr lang="en-AU" baseline="-25000" dirty="0" smtClean="0">
                <a:sym typeface="Symbol"/>
              </a:rPr>
              <a:t> </a:t>
            </a:r>
            <a:r>
              <a:rPr lang="en-AU" baseline="-25000" dirty="0">
                <a:sym typeface="Symbol"/>
              </a:rPr>
              <a:t>i</a:t>
            </a:r>
            <a:r>
              <a:rPr lang="en-AU" baseline="-25000" dirty="0" smtClean="0"/>
              <a:t> </a:t>
            </a:r>
            <a:r>
              <a:rPr lang="en-AU" baseline="-25000" dirty="0" smtClean="0">
                <a:sym typeface="Symbol"/>
              </a:rPr>
              <a:t> </a:t>
            </a:r>
            <a:r>
              <a:rPr lang="en-AU" baseline="-25000" dirty="0" smtClean="0"/>
              <a:t>p-1</a:t>
            </a:r>
            <a:r>
              <a:rPr lang="en-AU" dirty="0" smtClean="0"/>
              <a:t> I( &lt;</a:t>
            </a:r>
            <a:r>
              <a:rPr lang="en-AU" dirty="0" err="1" smtClean="0"/>
              <a:t>i</a:t>
            </a:r>
            <a:r>
              <a:rPr lang="en-AU" dirty="0" smtClean="0"/>
              <a:t>*j + t&gt;</a:t>
            </a:r>
            <a:r>
              <a:rPr lang="en-AU" baseline="-25000" dirty="0" smtClean="0"/>
              <a:t>p</a:t>
            </a:r>
            <a:r>
              <a:rPr lang="en-AU" dirty="0" smtClean="0"/>
              <a:t>, </a:t>
            </a:r>
            <a:r>
              <a:rPr lang="en-AU" dirty="0" err="1" smtClean="0"/>
              <a:t>i</a:t>
            </a:r>
            <a:r>
              <a:rPr lang="en-AU" dirty="0" smtClean="0"/>
              <a:t>)</a:t>
            </a:r>
          </a:p>
          <a:p>
            <a:pPr marL="0" indent="0">
              <a:buNone/>
            </a:pPr>
            <a:r>
              <a:rPr lang="en-AU" dirty="0"/>
              <a:t>w</a:t>
            </a:r>
            <a:r>
              <a:rPr lang="en-AU" dirty="0" smtClean="0"/>
              <a:t>here &lt;</a:t>
            </a:r>
            <a:r>
              <a:rPr lang="en-AU" dirty="0" err="1" smtClean="0"/>
              <a:t>i</a:t>
            </a:r>
            <a:r>
              <a:rPr lang="en-AU" dirty="0" smtClean="0"/>
              <a:t>*j + t&gt;</a:t>
            </a:r>
            <a:r>
              <a:rPr lang="en-AU" baseline="-25000" dirty="0" smtClean="0"/>
              <a:t>p</a:t>
            </a:r>
            <a:r>
              <a:rPr lang="en-AU" dirty="0" smtClean="0"/>
              <a:t> means the x coordinate is evaluated modulus p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>
                <a:solidFill>
                  <a:srgbClr val="0070C0"/>
                </a:solidFill>
              </a:rPr>
              <a:t>The entry at location (t, m) in R(t, m) is: </a:t>
            </a:r>
          </a:p>
          <a:p>
            <a:pPr marL="0" indent="0">
              <a:buNone/>
            </a:pPr>
            <a:r>
              <a:rPr lang="en-AU" dirty="0" smtClean="0"/>
              <a:t>I(t, 0) + I(</a:t>
            </a:r>
            <a:r>
              <a:rPr lang="en-AU" dirty="0" err="1" smtClean="0"/>
              <a:t>t+m</a:t>
            </a:r>
            <a:r>
              <a:rPr lang="en-AU" dirty="0" smtClean="0"/>
              <a:t>, 1) + I(t+2m, 2) + I(t+3m, 3) ….</a:t>
            </a:r>
          </a:p>
          <a:p>
            <a:pPr marL="0" indent="0">
              <a:buNone/>
            </a:pPr>
            <a:r>
              <a:rPr lang="en-AU" dirty="0" smtClean="0"/>
              <a:t>…. + I( t+(p-1)*m, p-1)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4878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1188" y="333375"/>
            <a:ext cx="7772400" cy="1035050"/>
          </a:xfrm>
        </p:spPr>
        <p:txBody>
          <a:bodyPr>
            <a:normAutofit/>
          </a:bodyPr>
          <a:lstStyle/>
          <a:p>
            <a:pPr algn="l"/>
            <a:r>
              <a:rPr lang="en-AU" sz="3200" dirty="0" smtClean="0"/>
              <a:t>The FRT R(t, m) has </a:t>
            </a:r>
            <a:r>
              <a:rPr lang="en-AU" sz="3200" dirty="0" smtClean="0">
                <a:solidFill>
                  <a:srgbClr val="7030A0"/>
                </a:solidFill>
              </a:rPr>
              <a:t>p</a:t>
            </a:r>
            <a:r>
              <a:rPr lang="en-AU" sz="3200" dirty="0" smtClean="0">
                <a:solidFill>
                  <a:srgbClr val="F8768F"/>
                </a:solidFill>
              </a:rPr>
              <a:t> </a:t>
            </a:r>
            <a:r>
              <a:rPr lang="en-AU" sz="3200" dirty="0" smtClean="0"/>
              <a:t>projection ‘offsets</a:t>
            </a:r>
            <a:r>
              <a:rPr lang="en-AU" sz="3200" dirty="0" smtClean="0"/>
              <a:t>’</a:t>
            </a:r>
            <a:r>
              <a:rPr lang="en-AU" sz="3200" dirty="0" smtClean="0"/>
              <a:t> </a:t>
            </a:r>
            <a:r>
              <a:rPr lang="en-AU" sz="3200" dirty="0" smtClean="0">
                <a:solidFill>
                  <a:srgbClr val="7030A0"/>
                </a:solidFill>
              </a:rPr>
              <a:t>t</a:t>
            </a:r>
            <a:endParaRPr lang="en-AU" sz="3200" dirty="0" smtClean="0">
              <a:solidFill>
                <a:srgbClr val="7030A0"/>
              </a:solidFill>
            </a:endParaRPr>
          </a:p>
        </p:txBody>
      </p:sp>
      <p:sp>
        <p:nvSpPr>
          <p:cNvPr id="12293" name="Text Box 3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36864" y="6008712"/>
            <a:ext cx="3887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dirty="0" smtClean="0"/>
              <a:t>Here</a:t>
            </a:r>
            <a:r>
              <a:rPr lang="en-AU" dirty="0" smtClean="0"/>
              <a:t> </a:t>
            </a:r>
            <a:r>
              <a:rPr lang="en-AU" dirty="0" smtClean="0"/>
              <a:t>p = 5; 0 </a:t>
            </a:r>
            <a:r>
              <a:rPr lang="en-AU" dirty="0"/>
              <a:t>≤  </a:t>
            </a:r>
            <a:r>
              <a:rPr lang="en-AU" dirty="0" smtClean="0"/>
              <a:t>t </a:t>
            </a:r>
            <a:r>
              <a:rPr lang="en-AU" dirty="0"/>
              <a:t>&lt;</a:t>
            </a:r>
            <a:r>
              <a:rPr lang="en-AU" dirty="0" smtClean="0"/>
              <a:t> </a:t>
            </a:r>
            <a:r>
              <a:rPr lang="en-AU" dirty="0"/>
              <a:t>p</a:t>
            </a:r>
          </a:p>
        </p:txBody>
      </p:sp>
      <p:grpSp>
        <p:nvGrpSpPr>
          <p:cNvPr id="2" name="Group 1"/>
          <p:cNvGrpSpPr/>
          <p:nvPr>
            <p:custDataLst>
              <p:tags r:id="rId3"/>
            </p:custDataLst>
          </p:nvPr>
        </p:nvGrpSpPr>
        <p:grpSpPr>
          <a:xfrm>
            <a:off x="799287" y="1448780"/>
            <a:ext cx="7373113" cy="4344987"/>
            <a:chOff x="1385125" y="1747838"/>
            <a:chExt cx="7373113" cy="4344987"/>
          </a:xfrm>
        </p:grpSpPr>
        <p:grpSp>
          <p:nvGrpSpPr>
            <p:cNvPr id="12291" name="Group 3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547813" y="2133600"/>
              <a:ext cx="1800225" cy="1800225"/>
              <a:chOff x="1383" y="1117"/>
              <a:chExt cx="1134" cy="1134"/>
            </a:xfrm>
          </p:grpSpPr>
          <p:sp>
            <p:nvSpPr>
              <p:cNvPr id="12457" name="Rectangle 4"/>
              <p:cNvSpPr>
                <a:spLocks noChangeArrowheads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1383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8" name="Rectangle 5"/>
              <p:cNvSpPr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161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9" name="Rectangle 6"/>
              <p:cNvSpPr>
                <a:spLocks noChangeArrowheads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1837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0" name="Rectangle 7"/>
              <p:cNvSpPr>
                <a:spLocks noChangeArrowheads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2064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1" name="Rectangle 8"/>
              <p:cNvSpPr>
                <a:spLocks noChangeArrowheads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229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2" name="Rectangle 9"/>
              <p:cNvSpPr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383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3" name="Rectangle 10"/>
              <p:cNvSpPr>
                <a:spLocks noChangeArrowheads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161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4" name="Rectangle 11"/>
              <p:cNvSpPr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1837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5" name="Rectangle 12"/>
              <p:cNvSpPr>
                <a:spLocks noChangeArrowheads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2064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6" name="Rectangle 13"/>
              <p:cNvSpPr>
                <a:spLocks noChangeArrowheads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229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7" name="Rectangle 14"/>
              <p:cNvSpPr>
                <a:spLocks noChangeArrowheads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1383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8" name="Rectangle 15"/>
              <p:cNvSpPr>
                <a:spLocks noChangeArrowheads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161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9" name="Rectangle 16"/>
              <p:cNvSpPr>
                <a:spLocks noChangeArrowheads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1837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0" name="Rectangle 17"/>
              <p:cNvSpPr>
                <a:spLocks noChangeArrowheads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2064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1" name="Rectangle 18"/>
              <p:cNvSpPr>
                <a:spLocks noChangeArrowheads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229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2" name="Rectangle 19"/>
              <p:cNvSpPr>
                <a:spLocks noChangeArrowheads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1383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3" name="Rectangle 20"/>
              <p:cNvSpPr>
                <a:spLocks noChangeArrowheads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161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4" name="Rectangle 21"/>
              <p:cNvSpPr>
                <a:spLocks noChangeArrowheads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1837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5" name="Rectangle 22"/>
              <p:cNvSpPr>
                <a:spLocks noChangeArrowheads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2064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6" name="Rectangle 23"/>
              <p:cNvSpPr>
                <a:spLocks noChangeArrowheads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229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7" name="Rectangle 24"/>
              <p:cNvSpPr>
                <a:spLocks noChangeArrowheads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1383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8" name="Rectangle 25"/>
              <p:cNvSpPr>
                <a:spLocks noChangeArrowheads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161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9" name="Rectangle 26"/>
              <p:cNvSpPr>
                <a:spLocks noChangeArrowheads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1837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80" name="Rectangle 27"/>
              <p:cNvSpPr>
                <a:spLocks noChangeArrowheads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2064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81" name="Rectangle 28"/>
              <p:cNvSpPr>
                <a:spLocks noChangeArrowheads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229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2" name="Text Box 3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385125" y="1756665"/>
              <a:ext cx="936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dirty="0"/>
                <a:t>t</a:t>
              </a:r>
              <a:r>
                <a:rPr lang="en-AU" dirty="0" smtClean="0"/>
                <a:t> </a:t>
              </a:r>
              <a:r>
                <a:rPr lang="en-AU" dirty="0"/>
                <a:t>= </a:t>
              </a:r>
              <a:r>
                <a:rPr lang="en-AU" dirty="0" smtClean="0"/>
                <a:t>0</a:t>
              </a:r>
              <a:endParaRPr lang="en-AU" dirty="0"/>
            </a:p>
          </p:txBody>
        </p:sp>
        <p:grpSp>
          <p:nvGrpSpPr>
            <p:cNvPr id="12294" name="Group 36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4140200" y="4292600"/>
              <a:ext cx="1800225" cy="1800225"/>
              <a:chOff x="1383" y="1117"/>
              <a:chExt cx="1134" cy="1134"/>
            </a:xfrm>
          </p:grpSpPr>
          <p:sp>
            <p:nvSpPr>
              <p:cNvPr id="12432" name="Rectangle 37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1383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3" name="Rectangle 38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161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4" name="Rectangle 39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1837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5" name="Rectangle 40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2064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6" name="Rectangle 41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229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7" name="Rectangle 42"/>
              <p:cNvSpPr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1383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8" name="Rectangle 43"/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161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9" name="Rectangle 44"/>
              <p:cNvSpPr>
                <a:spLocks noChangeArrowheads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1837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0" name="Rectangle 45"/>
              <p:cNvSpPr>
                <a:spLocks noChangeArrowheads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2064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1" name="Rectangle 46"/>
              <p:cNvSpPr>
                <a:spLocks noChangeArrowheads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229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2" name="Rectangle 47"/>
              <p:cNvSpPr>
                <a:spLocks noChangeArrowhead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1383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3" name="Rectangle 48"/>
              <p:cNvSpPr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161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4" name="Rectangle 49"/>
              <p:cNvSpPr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1837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5" name="Rectangle 50"/>
              <p:cNvSpPr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2064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6" name="Rectangle 51"/>
              <p:cNvSpPr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229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7" name="Rectangle 52"/>
              <p:cNvSpPr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1383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8" name="Rectangle 53"/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161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9" name="Rectangle 54"/>
              <p:cNvSpPr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1837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0" name="Rectangle 55"/>
              <p:cNvSpPr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2064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1" name="Rectangle 56"/>
              <p:cNvSpPr>
                <a:spLocks noChangeArrowhead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229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2" name="Rectangle 57"/>
              <p:cNvSpPr>
                <a:spLocks noChangeArrowheads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1383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3" name="Rectangle 58"/>
              <p:cNvSpPr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161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4" name="Rectangle 59"/>
              <p:cNvSpPr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1837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5" name="Rectangle 60"/>
              <p:cNvSpPr>
                <a:spLocks noChangeArrowheads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2064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6" name="Rectangle 61"/>
              <p:cNvSpPr>
                <a:spLocks noChangeArrowheads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229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95" name="Group 62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4140200" y="2133600"/>
              <a:ext cx="1800225" cy="1800225"/>
              <a:chOff x="1383" y="1117"/>
              <a:chExt cx="1134" cy="1134"/>
            </a:xfrm>
          </p:grpSpPr>
          <p:sp>
            <p:nvSpPr>
              <p:cNvPr id="12407" name="Rectangle 63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383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8" name="Rectangle 64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61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9" name="Rectangle 65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837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0" name="Rectangle 66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064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" name="Rectangle 67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229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2" name="Rectangle 68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383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3" name="Rectangle 69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61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4" name="Rectangle 70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837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5" name="Rectangle 71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2064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6" name="Rectangle 72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229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7" name="Rectangle 73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383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8" name="Rectangle 74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61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9" name="Rectangle 75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1837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0" name="Rectangle 76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2064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1" name="Rectangle 77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229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2" name="Rectangle 78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1383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3" name="Rectangle 79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61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4" name="Rectangle 80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837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5" name="Rectangle 81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2064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6" name="Rectangle 82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229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7" name="Rectangle 83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383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8" name="Rectangle 84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61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9" name="Rectangle 85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1837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0" name="Rectangle 86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2064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1" name="Rectangle 87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229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97" name="Group 140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1547813" y="4292600"/>
              <a:ext cx="1800225" cy="1800225"/>
              <a:chOff x="1383" y="1117"/>
              <a:chExt cx="1134" cy="1134"/>
            </a:xfrm>
          </p:grpSpPr>
          <p:sp>
            <p:nvSpPr>
              <p:cNvPr id="12357" name="Rectangle 141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383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8" name="Rectangle 142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61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9" name="Rectangle 14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837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0" name="Rectangle 14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064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1" name="Rectangle 14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290" y="111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2" name="Rectangle 146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383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3" name="Rectangle 147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61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4" name="Rectangle 148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837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5" name="Rectangle 149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064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6" name="Rectangle 150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290" y="134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7" name="Rectangle 151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383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8" name="Rectangle 152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61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9" name="Rectangle 153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837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0" name="Rectangle 154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2064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1" name="Rectangle 155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290" y="1570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2" name="Rectangle 156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383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3" name="Rectangle 157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61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4" name="Rectangle 158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837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5" name="Rectangle 159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064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6" name="Rectangle 160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290" y="1797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7" name="Rectangle 161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383" y="2025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8" name="Rectangle 162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61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9" name="Rectangle 163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837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0" name="Rectangle 164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2064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1" name="Rectangle 165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2290" y="2024"/>
                <a:ext cx="227" cy="22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9" name="Oval 16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72000" y="2205037"/>
              <a:ext cx="217487" cy="215900"/>
            </a:xfrm>
            <a:prstGeom prst="ellipse">
              <a:avLst/>
            </a:prstGeom>
            <a:solidFill>
              <a:srgbClr val="F8768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Oval 17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649912" y="4352449"/>
              <a:ext cx="217487" cy="215900"/>
            </a:xfrm>
            <a:prstGeom prst="ellipse">
              <a:avLst/>
            </a:prstGeom>
            <a:solidFill>
              <a:srgbClr val="F8768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Oval 18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98750" y="4352449"/>
              <a:ext cx="217488" cy="215900"/>
            </a:xfrm>
            <a:prstGeom prst="ellipse">
              <a:avLst/>
            </a:prstGeom>
            <a:solidFill>
              <a:srgbClr val="F8768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Text Box 18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56100" y="1747838"/>
              <a:ext cx="1368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dirty="0"/>
                <a:t>t</a:t>
              </a:r>
              <a:r>
                <a:rPr lang="en-AU" dirty="0" smtClean="0"/>
                <a:t> </a:t>
              </a:r>
              <a:r>
                <a:rPr lang="en-AU" dirty="0"/>
                <a:t>= 1</a:t>
              </a:r>
            </a:p>
          </p:txBody>
        </p:sp>
        <p:sp>
          <p:nvSpPr>
            <p:cNvPr id="12312" name="Text Box 19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438490" y="3933825"/>
              <a:ext cx="1368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dirty="0"/>
                <a:t>t</a:t>
              </a:r>
              <a:r>
                <a:rPr lang="en-AU" dirty="0" smtClean="0"/>
                <a:t> </a:t>
              </a:r>
              <a:r>
                <a:rPr lang="en-AU" dirty="0"/>
                <a:t>= 3</a:t>
              </a:r>
            </a:p>
          </p:txBody>
        </p:sp>
        <p:sp>
          <p:nvSpPr>
            <p:cNvPr id="12313" name="Text Box 191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18810" y="3933825"/>
              <a:ext cx="1368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dirty="0"/>
                <a:t>t</a:t>
              </a:r>
              <a:r>
                <a:rPr lang="en-AU" dirty="0" smtClean="0"/>
                <a:t> </a:t>
              </a:r>
              <a:r>
                <a:rPr lang="en-AU" dirty="0"/>
                <a:t>= 4</a:t>
              </a:r>
            </a:p>
          </p:txBody>
        </p:sp>
        <p:grpSp>
          <p:nvGrpSpPr>
            <p:cNvPr id="12317" name="Group 209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948488" y="1747838"/>
              <a:ext cx="1809750" cy="2185987"/>
              <a:chOff x="4377" y="1101"/>
              <a:chExt cx="1140" cy="1377"/>
            </a:xfrm>
          </p:grpSpPr>
          <p:grpSp>
            <p:nvGrpSpPr>
              <p:cNvPr id="12322" name="Group 114"/>
              <p:cNvGrpSpPr>
                <a:grpSpLocks/>
              </p:cNvGrpSpPr>
              <p:nvPr/>
            </p:nvGrpSpPr>
            <p:grpSpPr bwMode="auto">
              <a:xfrm>
                <a:off x="4377" y="1344"/>
                <a:ext cx="1134" cy="1134"/>
                <a:chOff x="1383" y="1117"/>
                <a:chExt cx="1134" cy="1134"/>
              </a:xfrm>
            </p:grpSpPr>
            <p:sp>
              <p:nvSpPr>
                <p:cNvPr id="12329" name="Rectangle 115"/>
                <p:cNvSpPr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1383" y="111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0" name="Rectangle 116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610" y="111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1" name="Rectangle 117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837" y="111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2" name="Rectangle 118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064" y="111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3" name="Rectangle 119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290" y="111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4" name="Rectangle 120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383" y="134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5" name="Rectangle 121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610" y="134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6" name="Rectangle 122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837" y="134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7" name="Rectangle 123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064" y="134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8" name="Rectangle 124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2290" y="134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9" name="Rectangle 125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383" y="1570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0" name="Rectangle 126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1610" y="1570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1" name="Rectangle 127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1837" y="1570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2" name="Rectangle 128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064" y="1570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3" name="Rectangle 129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290" y="1570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4" name="Rectangle 130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1383" y="179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5" name="Rectangle 131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1610" y="179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6" name="Rectangle 132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837" y="179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7" name="Rectangle 133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064" y="179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8" name="Rectangle 134"/>
                <p:cNvSpPr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290" y="1797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9" name="Rectangle 135"/>
                <p:cNvSpPr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1383" y="2025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50" name="Rectangle 136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610" y="202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51" name="Rectangle 137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837" y="202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52" name="Rectangle 138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064" y="202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53" name="Rectangle 139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290" y="2024"/>
                  <a:ext cx="227" cy="226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24" name="Oval 18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866" y="1389"/>
                <a:ext cx="137" cy="136"/>
              </a:xfrm>
              <a:prstGeom prst="ellipse">
                <a:avLst/>
              </a:prstGeom>
              <a:solidFill>
                <a:srgbClr val="F8768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6" name="Text Box 18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655" y="1101"/>
                <a:ext cx="86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AU" dirty="0"/>
                  <a:t>t</a:t>
                </a:r>
                <a:r>
                  <a:rPr lang="en-AU" dirty="0" smtClean="0"/>
                  <a:t> </a:t>
                </a:r>
                <a:r>
                  <a:rPr lang="en-AU" dirty="0"/>
                  <a:t>= 2</a:t>
                </a:r>
              </a:p>
            </p:txBody>
          </p:sp>
        </p:grpSp>
        <p:sp>
          <p:nvSpPr>
            <p:cNvPr id="220" name="Oval 16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624535" y="2205037"/>
              <a:ext cx="217487" cy="215900"/>
            </a:xfrm>
            <a:prstGeom prst="ellipse">
              <a:avLst/>
            </a:prstGeom>
            <a:solidFill>
              <a:srgbClr val="F8768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2D9A3BA-89B0-4F08-9159-4A372B72A46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66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5145</Words>
  <Application>Microsoft Office PowerPoint</Application>
  <PresentationFormat>On-screen Show (4:3)</PresentationFormat>
  <Paragraphs>646</Paragraphs>
  <Slides>71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Office Theme</vt:lpstr>
      <vt:lpstr>Equation</vt:lpstr>
      <vt:lpstr>Mojette and the Finite Radon Transform (FRT)</vt:lpstr>
      <vt:lpstr>Outline of this overview:</vt:lpstr>
      <vt:lpstr>Motivation: the FRT provides another, distinct, information-preserving way to interpret any discrete data</vt:lpstr>
      <vt:lpstr>1 Classic Radon versus Finite Radon</vt:lpstr>
      <vt:lpstr>2 FRT as a discrete projective mapping</vt:lpstr>
      <vt:lpstr>3  FRT definition</vt:lpstr>
      <vt:lpstr>FRT definition</vt:lpstr>
      <vt:lpstr>FRT definition</vt:lpstr>
      <vt:lpstr>The FRT R(t, m) has p projection ‘offsets’ t</vt:lpstr>
      <vt:lpstr>The FRT R(t, m) has p+1 projection ‘angles’ m</vt:lpstr>
      <vt:lpstr>t and m select which image pixels will be sampled by one FRT ray</vt:lpstr>
      <vt:lpstr>PowerPoint Presentation</vt:lpstr>
      <vt:lpstr>PowerPoint Presentation</vt:lpstr>
      <vt:lpstr>PowerPoint Presentation</vt:lpstr>
      <vt:lpstr>PowerPoint Presentation</vt:lpstr>
      <vt:lpstr>All 25 image pixels are sampled once and only once, as shown here for m = 2, t = 0 to 4</vt:lpstr>
      <vt:lpstr>All 25 image pixels are also sampled once and only once by m = 1, t = 0 to 4</vt:lpstr>
      <vt:lpstr>Compare the pixels sampled by m = 1 and m= 2 at t = 3</vt:lpstr>
      <vt:lpstr>Aside: If we had chosen a composite image size (such as 6x6) then we still tile the image space exactly, but now same coloured dots would fall more than once into the same column; m = 1 looks OK</vt:lpstr>
      <vt:lpstr>Fill R(t, m) space by doing sums for all translates t and for all angles m</vt:lpstr>
      <vt:lpstr>Inversion of the FRT: Certain rays from R(t, m) when back-projected will cross at a single point in the image space </vt:lpstr>
      <vt:lpstr>PowerPoint Presentation</vt:lpstr>
      <vt:lpstr>4 FRT forward and inverse computation</vt:lpstr>
      <vt:lpstr>Computing the FRT: brute force O(p3)</vt:lpstr>
      <vt:lpstr>Computing the FRT inverse: O(p3)</vt:lpstr>
      <vt:lpstr>FRT: inverse transform, mod version</vt:lpstr>
      <vt:lpstr>FRT: block copy version: ≈ p2</vt:lpstr>
      <vt:lpstr>Execution speed</vt:lpstr>
      <vt:lpstr>The ‘moulin-poivre’ approach:</vt:lpstr>
      <vt:lpstr>VN’s algorithm also does all translates t in parallel; this approach is really ideal for FPGA implementation</vt:lpstr>
      <vt:lpstr>FRT via Fourier or Number Theoretic transforms</vt:lpstr>
      <vt:lpstr>Central Slice Theorem in (r, q) Radon space</vt:lpstr>
      <vt:lpstr>PowerPoint Presentation</vt:lpstr>
      <vt:lpstr>PowerPoint Presentation</vt:lpstr>
      <vt:lpstr>Computing FRT forward via 2D FFT and 1D FFT</vt:lpstr>
      <vt:lpstr>Computing FRT inverse via 1D FFT and 2D FFT</vt:lpstr>
      <vt:lpstr>Number Theoretic Transform FRT</vt:lpstr>
      <vt:lpstr>NTT example: 1D, length 5, mod(11), bases 3 and 4 3x4 = 35 = 45 = 1 mod(11)</vt:lpstr>
      <vt:lpstr>Advantages of NTT</vt:lpstr>
      <vt:lpstr>FRT for non-prime sized arrays</vt:lpstr>
      <vt:lpstr>New work: FRT forward and inverse of a non-prime 35*35 image zero padded to 36*36</vt:lpstr>
      <vt:lpstr>Hardware and parallelism</vt:lpstr>
      <vt:lpstr>5  Properties: redundancy and angle sets</vt:lpstr>
      <vt:lpstr>Relating m to (Farey) ray angle: pi, qi</vt:lpstr>
      <vt:lpstr>Instead: minimise the distance between the pixels sampled by m;  shown here for m = 3</vt:lpstr>
      <vt:lpstr>Instead: minimise the distance between the pixels sampled by m;  shown here for m = 4</vt:lpstr>
      <vt:lpstr>How far down Fn do we need to go?</vt:lpstr>
      <vt:lpstr>p is always odd (p ≠ 4n or 4n+2)</vt:lpstr>
      <vt:lpstr>This special case occurs only in p = 4n+1 primes*, and occurs for m where  pi2+qi2 = dm2 = p, at m = √(p – 1), calculated modulus p, of course as m (and everything else) is an integer   The other “degenerate” angle value is at the complemented value of m, p – m</vt:lpstr>
      <vt:lpstr>Mapping between Mojette and FRT</vt:lpstr>
      <vt:lpstr>Unwrapping periodically wrapped rays</vt:lpstr>
      <vt:lpstr>R(k, q) from R(t, m)</vt:lpstr>
      <vt:lpstr>R(k, q) to R(t, m): sum periodically spaced individual ray-sums, k, from pi:qi into p wrapped sums at angle m</vt:lpstr>
      <vt:lpstr>The benefits of being 1:1</vt:lpstr>
      <vt:lpstr>Projecting image data to Mojette data via exact, up-scaled affine rotations</vt:lpstr>
      <vt:lpstr>The benefits of being 1:1, continued</vt:lpstr>
      <vt:lpstr>The benefits of being 1:1, continued</vt:lpstr>
      <vt:lpstr>Data Compression: Sorted normalised image variance and 1.0/(a2+ b2) for FRT projections a:b</vt:lpstr>
      <vt:lpstr>Normalised image variance vs. m; we know in advance in which a:b projections most of the image variance will fall</vt:lpstr>
      <vt:lpstr>The benefits of being 1:1, continued</vt:lpstr>
      <vt:lpstr>6  Application 1: Ghosts, redundancy</vt:lpstr>
      <vt:lpstr>Missing FRT projections:</vt:lpstr>
      <vt:lpstr>Recovery of multiple missing projections</vt:lpstr>
      <vt:lpstr>Ghost recovery</vt:lpstr>
      <vt:lpstr>Application 2: Exact Mojette back-projection</vt:lpstr>
      <vt:lpstr>Exact Mojette back-projection, continued</vt:lpstr>
      <vt:lpstr>Reconstruction by direct back-projection: Use a finite psf (e.g. one composed of 60 views, good over the green circle) to reconstruct a larger image ROI (e.g. 60*60,  the blue circle). This means correcting for each of the discrete negative contributions that come from outside the flat zone of the psf (i.e. all points inside the red circle)</vt:lpstr>
      <vt:lpstr>psf as a convolving filter: Mpq(x, y) = I(x,y)*psfpq</vt:lpstr>
      <vt:lpstr>De-convolving the psf*</vt:lpstr>
      <vt:lpstr>Summary</vt:lpstr>
      <vt:lpstr>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Mojette and the Finite Radon Transform</dc:title>
  <dc:creator>MNHS IT Support</dc:creator>
  <cp:lastModifiedBy>MNHS IT Support</cp:lastModifiedBy>
  <cp:revision>64</cp:revision>
  <dcterms:created xsi:type="dcterms:W3CDTF">2015-02-02T08:44:13Z</dcterms:created>
  <dcterms:modified xsi:type="dcterms:W3CDTF">2015-02-04T15:12:10Z</dcterms:modified>
</cp:coreProperties>
</file>